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6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2" r:id="rId3"/>
    <p:sldId id="259" r:id="rId4"/>
    <p:sldId id="256" r:id="rId5"/>
    <p:sldId id="263" r:id="rId6"/>
    <p:sldId id="264" r:id="rId7"/>
    <p:sldId id="258" r:id="rId8"/>
    <p:sldId id="267" r:id="rId9"/>
    <p:sldId id="260" r:id="rId10"/>
    <p:sldId id="261" r:id="rId11"/>
    <p:sldId id="25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02E02E-BE13-488F-AB88-4297756331C1}" v="67" dt="2023-09-03T17:22:57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/>
  </p:normalViewPr>
  <p:slideViewPr>
    <p:cSldViewPr snapToGrid="0">
      <p:cViewPr>
        <p:scale>
          <a:sx n="50" d="100"/>
          <a:sy n="50" d="100"/>
        </p:scale>
        <p:origin x="81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omi Kent" userId="66097d68b425d35b" providerId="LiveId" clId="{E602E02E-BE13-488F-AB88-4297756331C1}"/>
    <pc:docChg chg="undo custSel delSld modSld sldOrd">
      <pc:chgData name="Naomi Kent" userId="66097d68b425d35b" providerId="LiveId" clId="{E602E02E-BE13-488F-AB88-4297756331C1}" dt="2023-09-03T17:57:56.952" v="3081" actId="6549"/>
      <pc:docMkLst>
        <pc:docMk/>
      </pc:docMkLst>
      <pc:sldChg chg="modSp mod">
        <pc:chgData name="Naomi Kent" userId="66097d68b425d35b" providerId="LiveId" clId="{E602E02E-BE13-488F-AB88-4297756331C1}" dt="2023-09-03T17:55:20.384" v="3042" actId="6549"/>
        <pc:sldMkLst>
          <pc:docMk/>
          <pc:sldMk cId="6134783" sldId="256"/>
        </pc:sldMkLst>
        <pc:spChg chg="mod">
          <ac:chgData name="Naomi Kent" userId="66097d68b425d35b" providerId="LiveId" clId="{E602E02E-BE13-488F-AB88-4297756331C1}" dt="2023-09-03T16:12:08.199" v="1279" actId="20577"/>
          <ac:spMkLst>
            <pc:docMk/>
            <pc:sldMk cId="6134783" sldId="256"/>
            <ac:spMk id="3" creationId="{E4A37666-D870-9D34-88F7-EC80E94A6AFB}"/>
          </ac:spMkLst>
        </pc:spChg>
        <pc:spChg chg="mod">
          <ac:chgData name="Naomi Kent" userId="66097d68b425d35b" providerId="LiveId" clId="{E602E02E-BE13-488F-AB88-4297756331C1}" dt="2023-09-03T17:55:20.384" v="3042" actId="6549"/>
          <ac:spMkLst>
            <pc:docMk/>
            <pc:sldMk cId="6134783" sldId="256"/>
            <ac:spMk id="5" creationId="{6B42809D-8CC4-2268-6586-F2AB9B1232AA}"/>
          </ac:spMkLst>
        </pc:spChg>
        <pc:spChg chg="mod">
          <ac:chgData name="Naomi Kent" userId="66097d68b425d35b" providerId="LiveId" clId="{E602E02E-BE13-488F-AB88-4297756331C1}" dt="2023-09-03T16:03:22.656" v="900" actId="404"/>
          <ac:spMkLst>
            <pc:docMk/>
            <pc:sldMk cId="6134783" sldId="256"/>
            <ac:spMk id="16" creationId="{AEEBD3A1-8F1F-FC90-2F14-587D84766DDC}"/>
          </ac:spMkLst>
        </pc:spChg>
        <pc:graphicFrameChg chg="mod">
          <ac:chgData name="Naomi Kent" userId="66097d68b425d35b" providerId="LiveId" clId="{E602E02E-BE13-488F-AB88-4297756331C1}" dt="2023-09-03T16:03:35.858" v="905" actId="113"/>
          <ac:graphicFrameMkLst>
            <pc:docMk/>
            <pc:sldMk cId="6134783" sldId="256"/>
            <ac:graphicFrameMk id="6" creationId="{49BC38E4-5FC3-77FD-3407-75FDF0B84EDC}"/>
          </ac:graphicFrameMkLst>
        </pc:graphicFrameChg>
      </pc:sldChg>
      <pc:sldChg chg="delSp modSp mod">
        <pc:chgData name="Naomi Kent" userId="66097d68b425d35b" providerId="LiveId" clId="{E602E02E-BE13-488F-AB88-4297756331C1}" dt="2023-09-03T17:53:24.805" v="2970" actId="1076"/>
        <pc:sldMkLst>
          <pc:docMk/>
          <pc:sldMk cId="1125754085" sldId="257"/>
        </pc:sldMkLst>
        <pc:spChg chg="mod">
          <ac:chgData name="Naomi Kent" userId="66097d68b425d35b" providerId="LiveId" clId="{E602E02E-BE13-488F-AB88-4297756331C1}" dt="2023-09-03T17:53:24.805" v="2970" actId="1076"/>
          <ac:spMkLst>
            <pc:docMk/>
            <pc:sldMk cId="1125754085" sldId="257"/>
            <ac:spMk id="3" creationId="{CC34019B-AC4E-0C47-BB16-C31C76061D40}"/>
          </ac:spMkLst>
        </pc:spChg>
        <pc:spChg chg="del">
          <ac:chgData name="Naomi Kent" userId="66097d68b425d35b" providerId="LiveId" clId="{E602E02E-BE13-488F-AB88-4297756331C1}" dt="2023-09-03T17:10:58.128" v="2159" actId="478"/>
          <ac:spMkLst>
            <pc:docMk/>
            <pc:sldMk cId="1125754085" sldId="257"/>
            <ac:spMk id="4" creationId="{F924C1DD-748E-120D-2939-00A384A986F0}"/>
          </ac:spMkLst>
        </pc:spChg>
        <pc:spChg chg="del">
          <ac:chgData name="Naomi Kent" userId="66097d68b425d35b" providerId="LiveId" clId="{E602E02E-BE13-488F-AB88-4297756331C1}" dt="2023-09-03T17:10:58.128" v="2159" actId="478"/>
          <ac:spMkLst>
            <pc:docMk/>
            <pc:sldMk cId="1125754085" sldId="257"/>
            <ac:spMk id="5" creationId="{AD593633-8121-D64D-B656-E2DDA4F2FCC9}"/>
          </ac:spMkLst>
        </pc:spChg>
        <pc:spChg chg="del">
          <ac:chgData name="Naomi Kent" userId="66097d68b425d35b" providerId="LiveId" clId="{E602E02E-BE13-488F-AB88-4297756331C1}" dt="2023-09-03T17:10:58.128" v="2159" actId="478"/>
          <ac:spMkLst>
            <pc:docMk/>
            <pc:sldMk cId="1125754085" sldId="257"/>
            <ac:spMk id="6" creationId="{D4E4933E-BD89-E1B9-D1CC-B1438E89242B}"/>
          </ac:spMkLst>
        </pc:spChg>
        <pc:spChg chg="mod">
          <ac:chgData name="Naomi Kent" userId="66097d68b425d35b" providerId="LiveId" clId="{E602E02E-BE13-488F-AB88-4297756331C1}" dt="2023-09-03T17:11:13.315" v="2162" actId="14100"/>
          <ac:spMkLst>
            <pc:docMk/>
            <pc:sldMk cId="1125754085" sldId="257"/>
            <ac:spMk id="9" creationId="{17DE4C73-144D-1FCF-2BBF-D1653AE24E88}"/>
          </ac:spMkLst>
        </pc:spChg>
        <pc:graphicFrameChg chg="mod">
          <ac:chgData name="Naomi Kent" userId="66097d68b425d35b" providerId="LiveId" clId="{E602E02E-BE13-488F-AB88-4297756331C1}" dt="2023-09-03T17:23:17.314" v="2424" actId="1076"/>
          <ac:graphicFrameMkLst>
            <pc:docMk/>
            <pc:sldMk cId="1125754085" sldId="257"/>
            <ac:graphicFrameMk id="8" creationId="{0BD77156-A8C2-41E8-7A27-1400B16F5500}"/>
          </ac:graphicFrameMkLst>
        </pc:graphicFrameChg>
      </pc:sldChg>
      <pc:sldChg chg="delSp modSp mod">
        <pc:chgData name="Naomi Kent" userId="66097d68b425d35b" providerId="LiveId" clId="{E602E02E-BE13-488F-AB88-4297756331C1}" dt="2023-09-03T16:27:20.221" v="1631" actId="1076"/>
        <pc:sldMkLst>
          <pc:docMk/>
          <pc:sldMk cId="3079377856" sldId="258"/>
        </pc:sldMkLst>
        <pc:spChg chg="mod">
          <ac:chgData name="Naomi Kent" userId="66097d68b425d35b" providerId="LiveId" clId="{E602E02E-BE13-488F-AB88-4297756331C1}" dt="2023-09-03T16:20:00.098" v="1434" actId="20577"/>
          <ac:spMkLst>
            <pc:docMk/>
            <pc:sldMk cId="3079377856" sldId="258"/>
            <ac:spMk id="2" creationId="{8EAF4B9E-0629-4658-9CF2-44FBBE930C52}"/>
          </ac:spMkLst>
        </pc:spChg>
        <pc:spChg chg="mod">
          <ac:chgData name="Naomi Kent" userId="66097d68b425d35b" providerId="LiveId" clId="{E602E02E-BE13-488F-AB88-4297756331C1}" dt="2023-09-03T16:22:11.936" v="1461" actId="1076"/>
          <ac:spMkLst>
            <pc:docMk/>
            <pc:sldMk cId="3079377856" sldId="258"/>
            <ac:spMk id="5" creationId="{683FD0E9-AA39-E4C7-8BF6-F68ADEE8ADDC}"/>
          </ac:spMkLst>
        </pc:spChg>
        <pc:spChg chg="mod">
          <ac:chgData name="Naomi Kent" userId="66097d68b425d35b" providerId="LiveId" clId="{E602E02E-BE13-488F-AB88-4297756331C1}" dt="2023-09-03T16:26:59.185" v="1629" actId="1076"/>
          <ac:spMkLst>
            <pc:docMk/>
            <pc:sldMk cId="3079377856" sldId="258"/>
            <ac:spMk id="6" creationId="{09D25EBD-CB0E-71F3-3531-16112E5AA680}"/>
          </ac:spMkLst>
        </pc:spChg>
        <pc:spChg chg="mod">
          <ac:chgData name="Naomi Kent" userId="66097d68b425d35b" providerId="LiveId" clId="{E602E02E-BE13-488F-AB88-4297756331C1}" dt="2023-09-03T16:20:56.889" v="1442" actId="14100"/>
          <ac:spMkLst>
            <pc:docMk/>
            <pc:sldMk cId="3079377856" sldId="258"/>
            <ac:spMk id="8" creationId="{48C2418D-DC23-B6BC-A602-50A20765BC10}"/>
          </ac:spMkLst>
        </pc:spChg>
        <pc:spChg chg="del mod">
          <ac:chgData name="Naomi Kent" userId="66097d68b425d35b" providerId="LiveId" clId="{E602E02E-BE13-488F-AB88-4297756331C1}" dt="2023-09-03T16:26:03.736" v="1556" actId="478"/>
          <ac:spMkLst>
            <pc:docMk/>
            <pc:sldMk cId="3079377856" sldId="258"/>
            <ac:spMk id="10" creationId="{36546F97-AF46-D3EE-89AD-F39B7F68A277}"/>
          </ac:spMkLst>
        </pc:spChg>
        <pc:spChg chg="del mod">
          <ac:chgData name="Naomi Kent" userId="66097d68b425d35b" providerId="LiveId" clId="{E602E02E-BE13-488F-AB88-4297756331C1}" dt="2023-09-03T16:26:03.736" v="1556" actId="478"/>
          <ac:spMkLst>
            <pc:docMk/>
            <pc:sldMk cId="3079377856" sldId="258"/>
            <ac:spMk id="13" creationId="{1854730C-49A9-760D-8F36-538C39526D81}"/>
          </ac:spMkLst>
        </pc:spChg>
        <pc:spChg chg="del mod">
          <ac:chgData name="Naomi Kent" userId="66097d68b425d35b" providerId="LiveId" clId="{E602E02E-BE13-488F-AB88-4297756331C1}" dt="2023-09-03T16:26:03.736" v="1556" actId="478"/>
          <ac:spMkLst>
            <pc:docMk/>
            <pc:sldMk cId="3079377856" sldId="258"/>
            <ac:spMk id="14" creationId="{A50B04DC-D6E9-65D7-5B37-2A33B84EF945}"/>
          </ac:spMkLst>
        </pc:spChg>
        <pc:spChg chg="mod">
          <ac:chgData name="Naomi Kent" userId="66097d68b425d35b" providerId="LiveId" clId="{E602E02E-BE13-488F-AB88-4297756331C1}" dt="2023-09-03T16:21:40.032" v="1453" actId="1076"/>
          <ac:spMkLst>
            <pc:docMk/>
            <pc:sldMk cId="3079377856" sldId="258"/>
            <ac:spMk id="16" creationId="{53613359-02AC-7693-FE71-A5E0A1355A62}"/>
          </ac:spMkLst>
        </pc:spChg>
        <pc:spChg chg="mod">
          <ac:chgData name="Naomi Kent" userId="66097d68b425d35b" providerId="LiveId" clId="{E602E02E-BE13-488F-AB88-4297756331C1}" dt="2023-09-03T16:20:35.820" v="1438" actId="403"/>
          <ac:spMkLst>
            <pc:docMk/>
            <pc:sldMk cId="3079377856" sldId="258"/>
            <ac:spMk id="17" creationId="{0B866871-166A-B586-6CAE-D4A757E2EE76}"/>
          </ac:spMkLst>
        </pc:spChg>
        <pc:grpChg chg="mod ord">
          <ac:chgData name="Naomi Kent" userId="66097d68b425d35b" providerId="LiveId" clId="{E602E02E-BE13-488F-AB88-4297756331C1}" dt="2023-09-03T16:22:38.798" v="1465" actId="167"/>
          <ac:grpSpMkLst>
            <pc:docMk/>
            <pc:sldMk cId="3079377856" sldId="258"/>
            <ac:grpSpMk id="18" creationId="{DF222141-01EC-DF2A-A211-8E93934ED4F0}"/>
          </ac:grpSpMkLst>
        </pc:grpChg>
        <pc:graphicFrameChg chg="mod">
          <ac:chgData name="Naomi Kent" userId="66097d68b425d35b" providerId="LiveId" clId="{E602E02E-BE13-488F-AB88-4297756331C1}" dt="2023-09-03T16:21:06.635" v="1445" actId="404"/>
          <ac:graphicFrameMkLst>
            <pc:docMk/>
            <pc:sldMk cId="3079377856" sldId="258"/>
            <ac:graphicFrameMk id="7" creationId="{851EFD34-626F-1824-617D-94ED289217A8}"/>
          </ac:graphicFrameMkLst>
        </pc:graphicFrameChg>
        <pc:graphicFrameChg chg="mod">
          <ac:chgData name="Naomi Kent" userId="66097d68b425d35b" providerId="LiveId" clId="{E602E02E-BE13-488F-AB88-4297756331C1}" dt="2023-09-03T16:27:20.221" v="1631" actId="1076"/>
          <ac:graphicFrameMkLst>
            <pc:docMk/>
            <pc:sldMk cId="3079377856" sldId="258"/>
            <ac:graphicFrameMk id="15" creationId="{0E52E123-8687-5EF0-4474-45C99867E1FB}"/>
          </ac:graphicFrameMkLst>
        </pc:graphicFrameChg>
      </pc:sldChg>
      <pc:sldChg chg="addSp delSp modSp mod ord">
        <pc:chgData name="Naomi Kent" userId="66097d68b425d35b" providerId="LiveId" clId="{E602E02E-BE13-488F-AB88-4297756331C1}" dt="2023-09-03T16:11:51.764" v="1268" actId="20577"/>
        <pc:sldMkLst>
          <pc:docMk/>
          <pc:sldMk cId="2200068968" sldId="259"/>
        </pc:sldMkLst>
        <pc:spChg chg="mod">
          <ac:chgData name="Naomi Kent" userId="66097d68b425d35b" providerId="LiveId" clId="{E602E02E-BE13-488F-AB88-4297756331C1}" dt="2023-09-03T16:11:51.764" v="1268" actId="20577"/>
          <ac:spMkLst>
            <pc:docMk/>
            <pc:sldMk cId="2200068968" sldId="259"/>
            <ac:spMk id="2" creationId="{8506C588-2213-AB01-5323-04CA8464D242}"/>
          </ac:spMkLst>
        </pc:spChg>
        <pc:spChg chg="del mod">
          <ac:chgData name="Naomi Kent" userId="66097d68b425d35b" providerId="LiveId" clId="{E602E02E-BE13-488F-AB88-4297756331C1}" dt="2023-09-03T16:10:02.282" v="1201" actId="478"/>
          <ac:spMkLst>
            <pc:docMk/>
            <pc:sldMk cId="2200068968" sldId="259"/>
            <ac:spMk id="4" creationId="{CE557FD9-5168-CD26-7662-A8AEAEC74EE5}"/>
          </ac:spMkLst>
        </pc:spChg>
        <pc:spChg chg="mod">
          <ac:chgData name="Naomi Kent" userId="66097d68b425d35b" providerId="LiveId" clId="{E602E02E-BE13-488F-AB88-4297756331C1}" dt="2023-09-03T16:10:15.878" v="1240" actId="1035"/>
          <ac:spMkLst>
            <pc:docMk/>
            <pc:sldMk cId="2200068968" sldId="259"/>
            <ac:spMk id="6" creationId="{84D1CB30-9335-0D54-D813-A13B71D14B41}"/>
          </ac:spMkLst>
        </pc:spChg>
        <pc:spChg chg="mod">
          <ac:chgData name="Naomi Kent" userId="66097d68b425d35b" providerId="LiveId" clId="{E602E02E-BE13-488F-AB88-4297756331C1}" dt="2023-09-03T16:10:15.878" v="1240" actId="1035"/>
          <ac:spMkLst>
            <pc:docMk/>
            <pc:sldMk cId="2200068968" sldId="259"/>
            <ac:spMk id="7" creationId="{C830C348-3A98-B524-BFC2-372771A5FDAA}"/>
          </ac:spMkLst>
        </pc:spChg>
        <pc:spChg chg="del mod">
          <ac:chgData name="Naomi Kent" userId="66097d68b425d35b" providerId="LiveId" clId="{E602E02E-BE13-488F-AB88-4297756331C1}" dt="2023-09-03T16:00:49.617" v="889" actId="478"/>
          <ac:spMkLst>
            <pc:docMk/>
            <pc:sldMk cId="2200068968" sldId="259"/>
            <ac:spMk id="8" creationId="{10ECDEF5-68F4-7DDF-F0F5-FE3E77AC3326}"/>
          </ac:spMkLst>
        </pc:spChg>
        <pc:spChg chg="del mod">
          <ac:chgData name="Naomi Kent" userId="66097d68b425d35b" providerId="LiveId" clId="{E602E02E-BE13-488F-AB88-4297756331C1}" dt="2023-09-03T16:00:49.617" v="889" actId="478"/>
          <ac:spMkLst>
            <pc:docMk/>
            <pc:sldMk cId="2200068968" sldId="259"/>
            <ac:spMk id="9" creationId="{0A19BECD-C5AF-E00A-EA50-6321E8628364}"/>
          </ac:spMkLst>
        </pc:spChg>
        <pc:spChg chg="del mod">
          <ac:chgData name="Naomi Kent" userId="66097d68b425d35b" providerId="LiveId" clId="{E602E02E-BE13-488F-AB88-4297756331C1}" dt="2023-09-03T16:00:49.617" v="889" actId="478"/>
          <ac:spMkLst>
            <pc:docMk/>
            <pc:sldMk cId="2200068968" sldId="259"/>
            <ac:spMk id="10" creationId="{5A84A0FF-59AD-DAFC-298B-2043C02B2BC3}"/>
          </ac:spMkLst>
        </pc:spChg>
        <pc:spChg chg="add del">
          <ac:chgData name="Naomi Kent" userId="66097d68b425d35b" providerId="LiveId" clId="{E602E02E-BE13-488F-AB88-4297756331C1}" dt="2023-09-03T16:00:41.101" v="886" actId="478"/>
          <ac:spMkLst>
            <pc:docMk/>
            <pc:sldMk cId="2200068968" sldId="259"/>
            <ac:spMk id="11" creationId="{DD00ED6D-47D3-B06D-F7C5-8A3C040FF692}"/>
          </ac:spMkLst>
        </pc:spChg>
        <pc:spChg chg="mod">
          <ac:chgData name="Naomi Kent" userId="66097d68b425d35b" providerId="LiveId" clId="{E602E02E-BE13-488F-AB88-4297756331C1}" dt="2023-09-03T16:01:47.560" v="893" actId="1076"/>
          <ac:spMkLst>
            <pc:docMk/>
            <pc:sldMk cId="2200068968" sldId="259"/>
            <ac:spMk id="17" creationId="{37BC51B3-2432-1D54-D82F-05CFD507401F}"/>
          </ac:spMkLst>
        </pc:spChg>
        <pc:grpChg chg="mod">
          <ac:chgData name="Naomi Kent" userId="66097d68b425d35b" providerId="LiveId" clId="{E602E02E-BE13-488F-AB88-4297756331C1}" dt="2023-09-03T16:10:15.878" v="1240" actId="1035"/>
          <ac:grpSpMkLst>
            <pc:docMk/>
            <pc:sldMk cId="2200068968" sldId="259"/>
            <ac:grpSpMk id="3" creationId="{86E3BF62-B5E6-6CAE-A4B8-B0A5FEAA1DFC}"/>
          </ac:grpSpMkLst>
        </pc:grpChg>
        <pc:graphicFrameChg chg="mod">
          <ac:chgData name="Naomi Kent" userId="66097d68b425d35b" providerId="LiveId" clId="{E602E02E-BE13-488F-AB88-4297756331C1}" dt="2023-09-03T16:10:15.878" v="1240" actId="1035"/>
          <ac:graphicFrameMkLst>
            <pc:docMk/>
            <pc:sldMk cId="2200068968" sldId="259"/>
            <ac:graphicFrameMk id="5" creationId="{FBDD0103-83B4-8407-B970-2EE72577DBB1}"/>
          </ac:graphicFrameMkLst>
        </pc:graphicFrameChg>
        <pc:graphicFrameChg chg="mod">
          <ac:chgData name="Naomi Kent" userId="66097d68b425d35b" providerId="LiveId" clId="{E602E02E-BE13-488F-AB88-4297756331C1}" dt="2023-09-03T15:52:55.393" v="620"/>
          <ac:graphicFrameMkLst>
            <pc:docMk/>
            <pc:sldMk cId="2200068968" sldId="259"/>
            <ac:graphicFrameMk id="14" creationId="{52E39957-723A-DEC1-C07D-6AB36ECB1111}"/>
          </ac:graphicFrameMkLst>
        </pc:graphicFrameChg>
      </pc:sldChg>
      <pc:sldChg chg="delSp modSp mod">
        <pc:chgData name="Naomi Kent" userId="66097d68b425d35b" providerId="LiveId" clId="{E602E02E-BE13-488F-AB88-4297756331C1}" dt="2023-09-03T17:57:56.952" v="3081" actId="6549"/>
        <pc:sldMkLst>
          <pc:docMk/>
          <pc:sldMk cId="2808162189" sldId="260"/>
        </pc:sldMkLst>
        <pc:spChg chg="mod">
          <ac:chgData name="Naomi Kent" userId="66097d68b425d35b" providerId="LiveId" clId="{E602E02E-BE13-488F-AB88-4297756331C1}" dt="2023-09-03T17:46:46.056" v="2780" actId="20577"/>
          <ac:spMkLst>
            <pc:docMk/>
            <pc:sldMk cId="2808162189" sldId="260"/>
            <ac:spMk id="2" creationId="{B2D353D1-DD2D-1CD6-3CA1-EEC4FA702467}"/>
          </ac:spMkLst>
        </pc:spChg>
        <pc:spChg chg="mod">
          <ac:chgData name="Naomi Kent" userId="66097d68b425d35b" providerId="LiveId" clId="{E602E02E-BE13-488F-AB88-4297756331C1}" dt="2023-09-03T17:57:56.952" v="3081" actId="6549"/>
          <ac:spMkLst>
            <pc:docMk/>
            <pc:sldMk cId="2808162189" sldId="260"/>
            <ac:spMk id="3" creationId="{13A9C400-4514-954A-31E8-70236331F8AA}"/>
          </ac:spMkLst>
        </pc:spChg>
        <pc:spChg chg="mod">
          <ac:chgData name="Naomi Kent" userId="66097d68b425d35b" providerId="LiveId" clId="{E602E02E-BE13-488F-AB88-4297756331C1}" dt="2023-09-03T17:07:54.104" v="2126" actId="1076"/>
          <ac:spMkLst>
            <pc:docMk/>
            <pc:sldMk cId="2808162189" sldId="260"/>
            <ac:spMk id="5" creationId="{683FD0E9-AA39-E4C7-8BF6-F68ADEE8ADDC}"/>
          </ac:spMkLst>
        </pc:spChg>
        <pc:spChg chg="del">
          <ac:chgData name="Naomi Kent" userId="66097d68b425d35b" providerId="LiveId" clId="{E602E02E-BE13-488F-AB88-4297756331C1}" dt="2023-09-03T16:41:55.475" v="1698" actId="478"/>
          <ac:spMkLst>
            <pc:docMk/>
            <pc:sldMk cId="2808162189" sldId="260"/>
            <ac:spMk id="6" creationId="{EB34F684-EA05-873D-F2A4-9F4865CEA2BC}"/>
          </ac:spMkLst>
        </pc:spChg>
        <pc:spChg chg="mod">
          <ac:chgData name="Naomi Kent" userId="66097d68b425d35b" providerId="LiveId" clId="{E602E02E-BE13-488F-AB88-4297756331C1}" dt="2023-09-03T17:07:46.375" v="2124" actId="1076"/>
          <ac:spMkLst>
            <pc:docMk/>
            <pc:sldMk cId="2808162189" sldId="260"/>
            <ac:spMk id="9" creationId="{17DE4C73-144D-1FCF-2BBF-D1653AE24E88}"/>
          </ac:spMkLst>
        </pc:spChg>
        <pc:graphicFrameChg chg="mod">
          <ac:chgData name="Naomi Kent" userId="66097d68b425d35b" providerId="LiveId" clId="{E602E02E-BE13-488F-AB88-4297756331C1}" dt="2023-09-03T17:09:20.156" v="2147" actId="1076"/>
          <ac:graphicFrameMkLst>
            <pc:docMk/>
            <pc:sldMk cId="2808162189" sldId="260"/>
            <ac:graphicFrameMk id="4" creationId="{287F8CB4-6531-0A11-3FD5-82E73644DB20}"/>
          </ac:graphicFrameMkLst>
        </pc:graphicFrameChg>
      </pc:sldChg>
      <pc:sldChg chg="delSp modSp mod">
        <pc:chgData name="Naomi Kent" userId="66097d68b425d35b" providerId="LiveId" clId="{E602E02E-BE13-488F-AB88-4297756331C1}" dt="2023-09-03T17:40:05.843" v="2450" actId="20577"/>
        <pc:sldMkLst>
          <pc:docMk/>
          <pc:sldMk cId="1548294976" sldId="261"/>
        </pc:sldMkLst>
        <pc:spChg chg="mod">
          <ac:chgData name="Naomi Kent" userId="66097d68b425d35b" providerId="LiveId" clId="{E602E02E-BE13-488F-AB88-4297756331C1}" dt="2023-09-03T17:40:05.843" v="2450" actId="20577"/>
          <ac:spMkLst>
            <pc:docMk/>
            <pc:sldMk cId="1548294976" sldId="261"/>
            <ac:spMk id="3" creationId="{7C17AF43-754E-DCE9-6F49-CC0319A6FF07}"/>
          </ac:spMkLst>
        </pc:spChg>
        <pc:spChg chg="del">
          <ac:chgData name="Naomi Kent" userId="66097d68b425d35b" providerId="LiveId" clId="{E602E02E-BE13-488F-AB88-4297756331C1}" dt="2023-09-03T17:15:55.303" v="2224" actId="478"/>
          <ac:spMkLst>
            <pc:docMk/>
            <pc:sldMk cId="1548294976" sldId="261"/>
            <ac:spMk id="5" creationId="{683FD0E9-AA39-E4C7-8BF6-F68ADEE8ADDC}"/>
          </ac:spMkLst>
        </pc:spChg>
        <pc:spChg chg="mod">
          <ac:chgData name="Naomi Kent" userId="66097d68b425d35b" providerId="LiveId" clId="{E602E02E-BE13-488F-AB88-4297756331C1}" dt="2023-09-03T17:15:45.715" v="2222" actId="1076"/>
          <ac:spMkLst>
            <pc:docMk/>
            <pc:sldMk cId="1548294976" sldId="261"/>
            <ac:spMk id="8" creationId="{0DFC2B75-8A58-65A3-3F8A-06A3F6A22595}"/>
          </ac:spMkLst>
        </pc:spChg>
        <pc:spChg chg="mod">
          <ac:chgData name="Naomi Kent" userId="66097d68b425d35b" providerId="LiveId" clId="{E602E02E-BE13-488F-AB88-4297756331C1}" dt="2023-09-03T17:13:47.365" v="2191" actId="1076"/>
          <ac:spMkLst>
            <pc:docMk/>
            <pc:sldMk cId="1548294976" sldId="261"/>
            <ac:spMk id="9" creationId="{17DE4C73-144D-1FCF-2BBF-D1653AE24E88}"/>
          </ac:spMkLst>
        </pc:spChg>
        <pc:spChg chg="del">
          <ac:chgData name="Naomi Kent" userId="66097d68b425d35b" providerId="LiveId" clId="{E602E02E-BE13-488F-AB88-4297756331C1}" dt="2023-09-03T17:13:12.556" v="2181" actId="478"/>
          <ac:spMkLst>
            <pc:docMk/>
            <pc:sldMk cId="1548294976" sldId="261"/>
            <ac:spMk id="10" creationId="{5E24227A-8494-A47B-6434-4EFAD2B628EB}"/>
          </ac:spMkLst>
        </pc:spChg>
        <pc:spChg chg="del">
          <ac:chgData name="Naomi Kent" userId="66097d68b425d35b" providerId="LiveId" clId="{E602E02E-BE13-488F-AB88-4297756331C1}" dt="2023-09-03T17:15:36.449" v="2221" actId="478"/>
          <ac:spMkLst>
            <pc:docMk/>
            <pc:sldMk cId="1548294976" sldId="261"/>
            <ac:spMk id="19" creationId="{2115B378-8D18-AB98-96FE-1B1659051664}"/>
          </ac:spMkLst>
        </pc:spChg>
        <pc:graphicFrameChg chg="mod">
          <ac:chgData name="Naomi Kent" userId="66097d68b425d35b" providerId="LiveId" clId="{E602E02E-BE13-488F-AB88-4297756331C1}" dt="2023-09-03T17:22:57.734" v="2423"/>
          <ac:graphicFrameMkLst>
            <pc:docMk/>
            <pc:sldMk cId="1548294976" sldId="261"/>
            <ac:graphicFrameMk id="4" creationId="{287F8CB4-6531-0A11-3FD5-82E73644DB20}"/>
          </ac:graphicFrameMkLst>
        </pc:graphicFrameChg>
        <pc:graphicFrameChg chg="del">
          <ac:chgData name="Naomi Kent" userId="66097d68b425d35b" providerId="LiveId" clId="{E602E02E-BE13-488F-AB88-4297756331C1}" dt="2023-09-03T17:15:36.449" v="2221" actId="478"/>
          <ac:graphicFrameMkLst>
            <pc:docMk/>
            <pc:sldMk cId="1548294976" sldId="261"/>
            <ac:graphicFrameMk id="7" creationId="{9D902F9D-33CC-4DB9-B914-911AC5A41F9F}"/>
          </ac:graphicFrameMkLst>
        </pc:graphicFrameChg>
      </pc:sldChg>
      <pc:sldChg chg="addSp modSp mod ord">
        <pc:chgData name="Naomi Kent" userId="66097d68b425d35b" providerId="LiveId" clId="{E602E02E-BE13-488F-AB88-4297756331C1}" dt="2023-09-03T16:01:23.799" v="892" actId="1582"/>
        <pc:sldMkLst>
          <pc:docMk/>
          <pc:sldMk cId="612824438" sldId="262"/>
        </pc:sldMkLst>
        <pc:spChg chg="mod">
          <ac:chgData name="Naomi Kent" userId="66097d68b425d35b" providerId="LiveId" clId="{E602E02E-BE13-488F-AB88-4297756331C1}" dt="2023-09-03T15:46:53.939" v="580" actId="6549"/>
          <ac:spMkLst>
            <pc:docMk/>
            <pc:sldMk cId="612824438" sldId="262"/>
            <ac:spMk id="7" creationId="{16DB3DC5-A947-9D73-579B-E79CD2B15EFE}"/>
          </ac:spMkLst>
        </pc:spChg>
        <pc:spChg chg="mod">
          <ac:chgData name="Naomi Kent" userId="66097d68b425d35b" providerId="LiveId" clId="{E602E02E-BE13-488F-AB88-4297756331C1}" dt="2023-09-03T16:01:23.799" v="892" actId="1582"/>
          <ac:spMkLst>
            <pc:docMk/>
            <pc:sldMk cId="612824438" sldId="262"/>
            <ac:spMk id="8" creationId="{F6B0BAB5-B4A9-7648-5516-E76F8C413056}"/>
          </ac:spMkLst>
        </pc:spChg>
        <pc:spChg chg="mod">
          <ac:chgData name="Naomi Kent" userId="66097d68b425d35b" providerId="LiveId" clId="{E602E02E-BE13-488F-AB88-4297756331C1}" dt="2023-09-03T15:46:26.481" v="575" actId="403"/>
          <ac:spMkLst>
            <pc:docMk/>
            <pc:sldMk cId="612824438" sldId="262"/>
            <ac:spMk id="9" creationId="{17DE4C73-144D-1FCF-2BBF-D1653AE24E88}"/>
          </ac:spMkLst>
        </pc:spChg>
        <pc:spChg chg="mod">
          <ac:chgData name="Naomi Kent" userId="66097d68b425d35b" providerId="LiveId" clId="{E602E02E-BE13-488F-AB88-4297756331C1}" dt="2023-09-03T15:47:51.096" v="592" actId="403"/>
          <ac:spMkLst>
            <pc:docMk/>
            <pc:sldMk cId="612824438" sldId="262"/>
            <ac:spMk id="10" creationId="{F36BD557-E1E5-9DF4-94CA-B1E7185D2108}"/>
          </ac:spMkLst>
        </pc:spChg>
        <pc:grpChg chg="mod">
          <ac:chgData name="Naomi Kent" userId="66097d68b425d35b" providerId="LiveId" clId="{E602E02E-BE13-488F-AB88-4297756331C1}" dt="2023-09-03T15:47:37.967" v="590" actId="1076"/>
          <ac:grpSpMkLst>
            <pc:docMk/>
            <pc:sldMk cId="612824438" sldId="262"/>
            <ac:grpSpMk id="2" creationId="{4495462E-CA3F-3538-FCE3-3630134D14FB}"/>
          </ac:grpSpMkLst>
        </pc:grpChg>
        <pc:grpChg chg="add mod">
          <ac:chgData name="Naomi Kent" userId="66097d68b425d35b" providerId="LiveId" clId="{E602E02E-BE13-488F-AB88-4297756331C1}" dt="2023-09-03T15:47:48.240" v="591"/>
          <ac:grpSpMkLst>
            <pc:docMk/>
            <pc:sldMk cId="612824438" sldId="262"/>
            <ac:grpSpMk id="4" creationId="{773CCB38-BD42-3828-347F-572DB5A3D03B}"/>
          </ac:grpSpMkLst>
        </pc:grpChg>
        <pc:graphicFrameChg chg="mod">
          <ac:chgData name="Naomi Kent" userId="66097d68b425d35b" providerId="LiveId" clId="{E602E02E-BE13-488F-AB88-4297756331C1}" dt="2023-09-03T15:47:55.076" v="594" actId="403"/>
          <ac:graphicFrameMkLst>
            <pc:docMk/>
            <pc:sldMk cId="612824438" sldId="262"/>
            <ac:graphicFrameMk id="5" creationId="{492061E1-38EA-4FD1-1B12-92D3D6F3086A}"/>
          </ac:graphicFrameMkLst>
        </pc:graphicFrameChg>
        <pc:graphicFrameChg chg="mod">
          <ac:chgData name="Naomi Kent" userId="66097d68b425d35b" providerId="LiveId" clId="{E602E02E-BE13-488F-AB88-4297756331C1}" dt="2023-09-03T15:46:32.071" v="577" actId="403"/>
          <ac:graphicFrameMkLst>
            <pc:docMk/>
            <pc:sldMk cId="612824438" sldId="262"/>
            <ac:graphicFrameMk id="6" creationId="{7E2F16FE-F711-F63D-CCDE-B3FA5793DCA0}"/>
          </ac:graphicFrameMkLst>
        </pc:graphicFrameChg>
      </pc:sldChg>
      <pc:sldChg chg="delSp modSp mod">
        <pc:chgData name="Naomi Kent" userId="66097d68b425d35b" providerId="LiveId" clId="{E602E02E-BE13-488F-AB88-4297756331C1}" dt="2023-09-03T16:14:27.153" v="1351" actId="1076"/>
        <pc:sldMkLst>
          <pc:docMk/>
          <pc:sldMk cId="1568719258" sldId="263"/>
        </pc:sldMkLst>
        <pc:spChg chg="mod">
          <ac:chgData name="Naomi Kent" userId="66097d68b425d35b" providerId="LiveId" clId="{E602E02E-BE13-488F-AB88-4297756331C1}" dt="2023-09-03T16:12:31.736" v="1339" actId="6549"/>
          <ac:spMkLst>
            <pc:docMk/>
            <pc:sldMk cId="1568719258" sldId="263"/>
            <ac:spMk id="3" creationId="{730A9D64-A6C8-2C3B-2577-86003B9E2C6B}"/>
          </ac:spMkLst>
        </pc:spChg>
        <pc:spChg chg="del mod">
          <ac:chgData name="Naomi Kent" userId="66097d68b425d35b" providerId="LiveId" clId="{E602E02E-BE13-488F-AB88-4297756331C1}" dt="2023-09-03T16:14:20.935" v="1350" actId="478"/>
          <ac:spMkLst>
            <pc:docMk/>
            <pc:sldMk cId="1568719258" sldId="263"/>
            <ac:spMk id="5" creationId="{4B49B677-C186-F05D-B87E-CD56999BE484}"/>
          </ac:spMkLst>
        </pc:spChg>
        <pc:spChg chg="mod">
          <ac:chgData name="Naomi Kent" userId="66097d68b425d35b" providerId="LiveId" clId="{E602E02E-BE13-488F-AB88-4297756331C1}" dt="2023-09-03T16:12:48.631" v="1342" actId="14100"/>
          <ac:spMkLst>
            <pc:docMk/>
            <pc:sldMk cId="1568719258" sldId="263"/>
            <ac:spMk id="9" creationId="{17DE4C73-144D-1FCF-2BBF-D1653AE24E88}"/>
          </ac:spMkLst>
        </pc:spChg>
        <pc:grpChg chg="mod">
          <ac:chgData name="Naomi Kent" userId="66097d68b425d35b" providerId="LiveId" clId="{E602E02E-BE13-488F-AB88-4297756331C1}" dt="2023-09-03T16:14:27.153" v="1351" actId="1076"/>
          <ac:grpSpMkLst>
            <pc:docMk/>
            <pc:sldMk cId="1568719258" sldId="263"/>
            <ac:grpSpMk id="4" creationId="{53960E6A-1E22-F671-D11A-2E6199D875AE}"/>
          </ac:grpSpMkLst>
        </pc:grpChg>
        <pc:graphicFrameChg chg="mod">
          <ac:chgData name="Naomi Kent" userId="66097d68b425d35b" providerId="LiveId" clId="{E602E02E-BE13-488F-AB88-4297756331C1}" dt="2023-09-03T16:13:30.593" v="1349" actId="404"/>
          <ac:graphicFrameMkLst>
            <pc:docMk/>
            <pc:sldMk cId="1568719258" sldId="263"/>
            <ac:graphicFrameMk id="6" creationId="{7E2F16FE-F711-F63D-CCDE-B3FA5793DCA0}"/>
          </ac:graphicFrameMkLst>
        </pc:graphicFrameChg>
      </pc:sldChg>
      <pc:sldChg chg="modSp mod">
        <pc:chgData name="Naomi Kent" userId="66097d68b425d35b" providerId="LiveId" clId="{E602E02E-BE13-488F-AB88-4297756331C1}" dt="2023-09-03T16:24:53.231" v="1487" actId="122"/>
        <pc:sldMkLst>
          <pc:docMk/>
          <pc:sldMk cId="2706996873" sldId="264"/>
        </pc:sldMkLst>
        <pc:spChg chg="mod">
          <ac:chgData name="Naomi Kent" userId="66097d68b425d35b" providerId="LiveId" clId="{E602E02E-BE13-488F-AB88-4297756331C1}" dt="2023-09-03T16:15:01.579" v="1385" actId="6549"/>
          <ac:spMkLst>
            <pc:docMk/>
            <pc:sldMk cId="2706996873" sldId="264"/>
            <ac:spMk id="2" creationId="{02010EB3-4CBF-5697-CE50-93B1FAC5B158}"/>
          </ac:spMkLst>
        </pc:spChg>
        <pc:spChg chg="mod">
          <ac:chgData name="Naomi Kent" userId="66097d68b425d35b" providerId="LiveId" clId="{E602E02E-BE13-488F-AB88-4297756331C1}" dt="2023-09-03T16:15:21.034" v="1388" actId="403"/>
          <ac:spMkLst>
            <pc:docMk/>
            <pc:sldMk cId="2706996873" sldId="264"/>
            <ac:spMk id="5" creationId="{E02D90BD-6BC5-3A71-98F5-680EE71F3790}"/>
          </ac:spMkLst>
        </pc:spChg>
        <pc:spChg chg="mod">
          <ac:chgData name="Naomi Kent" userId="66097d68b425d35b" providerId="LiveId" clId="{E602E02E-BE13-488F-AB88-4297756331C1}" dt="2023-09-03T16:16:56.493" v="1413" actId="1076"/>
          <ac:spMkLst>
            <pc:docMk/>
            <pc:sldMk cId="2706996873" sldId="264"/>
            <ac:spMk id="8" creationId="{C058D877-06C9-81FB-62B3-0B771F9ED8B7}"/>
          </ac:spMkLst>
        </pc:spChg>
        <pc:spChg chg="mod">
          <ac:chgData name="Naomi Kent" userId="66097d68b425d35b" providerId="LiveId" clId="{E602E02E-BE13-488F-AB88-4297756331C1}" dt="2023-09-03T16:24:53.231" v="1487" actId="122"/>
          <ac:spMkLst>
            <pc:docMk/>
            <pc:sldMk cId="2706996873" sldId="264"/>
            <ac:spMk id="9" creationId="{41756C04-C9F3-3A8D-6B6E-494BC9B4900C}"/>
          </ac:spMkLst>
        </pc:spChg>
        <pc:spChg chg="mod">
          <ac:chgData name="Naomi Kent" userId="66097d68b425d35b" providerId="LiveId" clId="{E602E02E-BE13-488F-AB88-4297756331C1}" dt="2023-09-03T16:16:51.143" v="1412" actId="1076"/>
          <ac:spMkLst>
            <pc:docMk/>
            <pc:sldMk cId="2706996873" sldId="264"/>
            <ac:spMk id="16" creationId="{AEEBD3A1-8F1F-FC90-2F14-587D84766DDC}"/>
          </ac:spMkLst>
        </pc:spChg>
        <pc:grpChg chg="mod">
          <ac:chgData name="Naomi Kent" userId="66097d68b425d35b" providerId="LiveId" clId="{E602E02E-BE13-488F-AB88-4297756331C1}" dt="2023-09-03T16:15:41.543" v="1392" actId="14100"/>
          <ac:grpSpMkLst>
            <pc:docMk/>
            <pc:sldMk cId="2706996873" sldId="264"/>
            <ac:grpSpMk id="4" creationId="{1E6653C9-6EA6-1356-9482-54F0532444C9}"/>
          </ac:grpSpMkLst>
        </pc:grpChg>
        <pc:graphicFrameChg chg="mod">
          <ac:chgData name="Naomi Kent" userId="66097d68b425d35b" providerId="LiveId" clId="{E602E02E-BE13-488F-AB88-4297756331C1}" dt="2023-09-03T16:15:29.208" v="1390" actId="403"/>
          <ac:graphicFrameMkLst>
            <pc:docMk/>
            <pc:sldMk cId="2706996873" sldId="264"/>
            <ac:graphicFrameMk id="3" creationId="{E03B052E-8E2D-AFDB-A3D6-99A72A7B2101}"/>
          </ac:graphicFrameMkLst>
        </pc:graphicFrameChg>
        <pc:graphicFrameChg chg="mod">
          <ac:chgData name="Naomi Kent" userId="66097d68b425d35b" providerId="LiveId" clId="{E602E02E-BE13-488F-AB88-4297756331C1}" dt="2023-09-03T16:17:49.637" v="1424" actId="1076"/>
          <ac:graphicFrameMkLst>
            <pc:docMk/>
            <pc:sldMk cId="2706996873" sldId="264"/>
            <ac:graphicFrameMk id="7" creationId="{AD2E3BBB-F296-F785-04D5-C87F2954924B}"/>
          </ac:graphicFrameMkLst>
        </pc:graphicFrameChg>
      </pc:sldChg>
      <pc:sldChg chg="addSp modSp mod">
        <pc:chgData name="Naomi Kent" userId="66097d68b425d35b" providerId="LiveId" clId="{E602E02E-BE13-488F-AB88-4297756331C1}" dt="2023-09-03T15:45:26.877" v="567" actId="1076"/>
        <pc:sldMkLst>
          <pc:docMk/>
          <pc:sldMk cId="753943377" sldId="265"/>
        </pc:sldMkLst>
        <pc:spChg chg="mod">
          <ac:chgData name="Naomi Kent" userId="66097d68b425d35b" providerId="LiveId" clId="{E602E02E-BE13-488F-AB88-4297756331C1}" dt="2023-09-03T15:39:10.097" v="2" actId="20577"/>
          <ac:spMkLst>
            <pc:docMk/>
            <pc:sldMk cId="753943377" sldId="265"/>
            <ac:spMk id="3" creationId="{71FE9927-D3AB-F475-81FA-03922212E4B9}"/>
          </ac:spMkLst>
        </pc:spChg>
        <pc:spChg chg="add mod">
          <ac:chgData name="Naomi Kent" userId="66097d68b425d35b" providerId="LiveId" clId="{E602E02E-BE13-488F-AB88-4297756331C1}" dt="2023-09-03T15:45:26.877" v="567" actId="1076"/>
          <ac:spMkLst>
            <pc:docMk/>
            <pc:sldMk cId="753943377" sldId="265"/>
            <ac:spMk id="4" creationId="{4DF72F86-49D0-CE15-6448-CDA69E4008E3}"/>
          </ac:spMkLst>
        </pc:spChg>
      </pc:sldChg>
      <pc:sldChg chg="del">
        <pc:chgData name="Naomi Kent" userId="66097d68b425d35b" providerId="LiveId" clId="{E602E02E-BE13-488F-AB88-4297756331C1}" dt="2023-09-03T15:49:05.892" v="597" actId="47"/>
        <pc:sldMkLst>
          <pc:docMk/>
          <pc:sldMk cId="3111964921" sldId="266"/>
        </pc:sldMkLst>
      </pc:sldChg>
      <pc:sldChg chg="delSp modSp mod">
        <pc:chgData name="Naomi Kent" userId="66097d68b425d35b" providerId="LiveId" clId="{E602E02E-BE13-488F-AB88-4297756331C1}" dt="2023-09-03T17:06:25.903" v="2114" actId="1582"/>
        <pc:sldMkLst>
          <pc:docMk/>
          <pc:sldMk cId="515969145" sldId="267"/>
        </pc:sldMkLst>
        <pc:spChg chg="mod">
          <ac:chgData name="Naomi Kent" userId="66097d68b425d35b" providerId="LiveId" clId="{E602E02E-BE13-488F-AB88-4297756331C1}" dt="2023-09-03T16:29:28.394" v="1645" actId="1076"/>
          <ac:spMkLst>
            <pc:docMk/>
            <pc:sldMk cId="515969145" sldId="267"/>
            <ac:spMk id="5" creationId="{683FD0E9-AA39-E4C7-8BF6-F68ADEE8ADDC}"/>
          </ac:spMkLst>
        </pc:spChg>
        <pc:spChg chg="mod">
          <ac:chgData name="Naomi Kent" userId="66097d68b425d35b" providerId="LiveId" clId="{E602E02E-BE13-488F-AB88-4297756331C1}" dt="2023-09-03T17:06:25.903" v="2114" actId="1582"/>
          <ac:spMkLst>
            <pc:docMk/>
            <pc:sldMk cId="515969145" sldId="267"/>
            <ac:spMk id="6" creationId="{09D25EBD-CB0E-71F3-3531-16112E5AA680}"/>
          </ac:spMkLst>
        </pc:spChg>
        <pc:spChg chg="del mod">
          <ac:chgData name="Naomi Kent" userId="66097d68b425d35b" providerId="LiveId" clId="{E602E02E-BE13-488F-AB88-4297756331C1}" dt="2023-09-03T16:39:52.768" v="1654" actId="478"/>
          <ac:spMkLst>
            <pc:docMk/>
            <pc:sldMk cId="515969145" sldId="267"/>
            <ac:spMk id="7" creationId="{89544E34-9759-FEC9-CF03-BC7F28F121D8}"/>
          </ac:spMkLst>
        </pc:spChg>
        <pc:spChg chg="mod">
          <ac:chgData name="Naomi Kent" userId="66097d68b425d35b" providerId="LiveId" clId="{E602E02E-BE13-488F-AB88-4297756331C1}" dt="2023-09-03T16:27:52.315" v="1632" actId="403"/>
          <ac:spMkLst>
            <pc:docMk/>
            <pc:sldMk cId="515969145" sldId="267"/>
            <ac:spMk id="9" creationId="{17DE4C73-144D-1FCF-2BBF-D1653AE24E88}"/>
          </ac:spMkLst>
        </pc:spChg>
        <pc:grpChg chg="mod">
          <ac:chgData name="Naomi Kent" userId="66097d68b425d35b" providerId="LiveId" clId="{E602E02E-BE13-488F-AB88-4297756331C1}" dt="2023-09-03T17:01:37.910" v="1982" actId="1076"/>
          <ac:grpSpMkLst>
            <pc:docMk/>
            <pc:sldMk cId="515969145" sldId="267"/>
            <ac:grpSpMk id="3" creationId="{E4E0323A-4DAF-115E-DF2E-A0BB25D1358B}"/>
          </ac:grpSpMkLst>
        </pc:grpChg>
        <pc:graphicFrameChg chg="mod">
          <ac:chgData name="Naomi Kent" userId="66097d68b425d35b" providerId="LiveId" clId="{E602E02E-BE13-488F-AB88-4297756331C1}" dt="2023-09-03T17:00:10.971" v="1827" actId="404"/>
          <ac:graphicFrameMkLst>
            <pc:docMk/>
            <pc:sldMk cId="515969145" sldId="267"/>
            <ac:graphicFrameMk id="4" creationId="{287F8CB4-6531-0A11-3FD5-82E73644DB20}"/>
          </ac:graphicFrameMkLst>
        </pc:graphicFrameChg>
      </pc:sldChg>
      <pc:sldChg chg="delSp modSp mod">
        <pc:chgData name="Naomi Kent" userId="66097d68b425d35b" providerId="LiveId" clId="{E602E02E-BE13-488F-AB88-4297756331C1}" dt="2023-09-03T17:48:32.974" v="2803" actId="20577"/>
        <pc:sldMkLst>
          <pc:docMk/>
          <pc:sldMk cId="252365454" sldId="269"/>
        </pc:sldMkLst>
        <pc:spChg chg="mod">
          <ac:chgData name="Naomi Kent" userId="66097d68b425d35b" providerId="LiveId" clId="{E602E02E-BE13-488F-AB88-4297756331C1}" dt="2023-09-03T17:14:58.796" v="2213" actId="20577"/>
          <ac:spMkLst>
            <pc:docMk/>
            <pc:sldMk cId="252365454" sldId="269"/>
            <ac:spMk id="2" creationId="{B2D353D1-DD2D-1CD6-3CA1-EEC4FA702467}"/>
          </ac:spMkLst>
        </pc:spChg>
        <pc:spChg chg="mod">
          <ac:chgData name="Naomi Kent" userId="66097d68b425d35b" providerId="LiveId" clId="{E602E02E-BE13-488F-AB88-4297756331C1}" dt="2023-09-03T17:48:32.974" v="2803" actId="20577"/>
          <ac:spMkLst>
            <pc:docMk/>
            <pc:sldMk cId="252365454" sldId="269"/>
            <ac:spMk id="3" creationId="{13A9C400-4514-954A-31E8-70236331F8AA}"/>
          </ac:spMkLst>
        </pc:spChg>
        <pc:spChg chg="del">
          <ac:chgData name="Naomi Kent" userId="66097d68b425d35b" providerId="LiveId" clId="{E602E02E-BE13-488F-AB88-4297756331C1}" dt="2023-09-03T17:15:08.201" v="2214" actId="478"/>
          <ac:spMkLst>
            <pc:docMk/>
            <pc:sldMk cId="252365454" sldId="269"/>
            <ac:spMk id="7" creationId="{953D0FFC-92AF-CC77-F67A-03288E26E672}"/>
          </ac:spMkLst>
        </pc:spChg>
        <pc:spChg chg="del">
          <ac:chgData name="Naomi Kent" userId="66097d68b425d35b" providerId="LiveId" clId="{E602E02E-BE13-488F-AB88-4297756331C1}" dt="2023-09-03T17:15:08.201" v="2214" actId="478"/>
          <ac:spMkLst>
            <pc:docMk/>
            <pc:sldMk cId="252365454" sldId="269"/>
            <ac:spMk id="8" creationId="{D51724A7-5DF2-2F9B-0F3B-DD91C3FC4FD1}"/>
          </ac:spMkLst>
        </pc:spChg>
      </pc:sldChg>
      <pc:sldChg chg="del">
        <pc:chgData name="Naomi Kent" userId="66097d68b425d35b" providerId="LiveId" clId="{E602E02E-BE13-488F-AB88-4297756331C1}" dt="2023-09-03T17:39:37.422" v="2425" actId="47"/>
        <pc:sldMkLst>
          <pc:docMk/>
          <pc:sldMk cId="198558593" sldId="27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215529357824595"/>
          <c:y val="3.5168912087643991E-4"/>
          <c:w val="0.567844706421754"/>
          <c:h val="0.94223283928696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7"/>
                <c:pt idx="0">
                  <c:v>Not stated</c:v>
                </c:pt>
                <c:pt idx="1">
                  <c:v>Other</c:v>
                </c:pt>
                <c:pt idx="2">
                  <c:v>Wider Chew Valley</c:v>
                </c:pt>
                <c:pt idx="3">
                  <c:v>Shrowle/Townsend</c:v>
                </c:pt>
                <c:pt idx="4">
                  <c:v>Smithams Hill</c:v>
                </c:pt>
                <c:pt idx="5">
                  <c:v>Coley</c:v>
                </c:pt>
                <c:pt idx="6">
                  <c:v>East Hartpree village</c:v>
                </c:pt>
              </c:strCache>
              <c:extLst/>
            </c:strRef>
          </c:cat>
          <c:val>
            <c:numRef>
              <c:f>Sheet1!$B$2:$B$13</c:f>
              <c:numCache>
                <c:formatCode>0%</c:formatCode>
                <c:ptCount val="7"/>
                <c:pt idx="0">
                  <c:v>0.03</c:v>
                </c:pt>
                <c:pt idx="1">
                  <c:v>0.05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102-4C12-8527-F1FD67959C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42215529158032E-2"/>
          <c:y val="0.10428992928814322"/>
          <c:w val="0.55923998491604776"/>
          <c:h val="0.8852810777830424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Sheet1!$B$2:$B$5</c:f>
              <c:numCache>
                <c:formatCode>0%</c:formatCode>
                <c:ptCount val="1"/>
                <c:pt idx="0">
                  <c:v>0.41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53F-4176-9FB8-F683C7834D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Tend to agree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Sheet1!$C$2:$C$5</c:f>
              <c:numCache>
                <c:formatCode>0%</c:formatCode>
                <c:ptCount val="1"/>
                <c:pt idx="0">
                  <c:v>0.3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53F-4176-9FB8-F683C7834D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Neither/nor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Sheet1!$D$2:$D$5</c:f>
              <c:numCache>
                <c:formatCode>0%</c:formatCode>
                <c:ptCount val="1"/>
                <c:pt idx="0">
                  <c:v>0.14000000000000001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53F-4176-9FB8-F683C7834D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Tend to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Sheet1!$E$2:$E$5</c:f>
              <c:numCache>
                <c:formatCode>0%</c:formatCode>
                <c:ptCount val="1"/>
                <c:pt idx="0">
                  <c:v>7.0000000000000007E-2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53F-4176-9FB8-F683C7834D4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Sheet1!$F$2:$F$5</c:f>
              <c:numCache>
                <c:formatCode>0%</c:formatCode>
                <c:ptCount val="1"/>
                <c:pt idx="0">
                  <c:v>0.03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53F-4176-9FB8-F683C7834D4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1286978786442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3F-4176-9FB8-F683C7834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It is possible for the pub to meet the needs of the whole community </c:v>
                </c:pt>
              </c:strCache>
              <c:extLst/>
            </c:strRef>
          </c:cat>
          <c:val>
            <c:numRef>
              <c:f>Sheet1!$G$2:$G$5</c:f>
              <c:numCache>
                <c:formatCode>0%</c:formatCode>
                <c:ptCount val="1"/>
                <c:pt idx="0">
                  <c:v>0.03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C53F-4176-9FB8-F683C7834D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66025664"/>
        <c:axId val="566033224"/>
      </c:barChart>
      <c:catAx>
        <c:axId val="566025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6033224"/>
        <c:crosses val="autoZero"/>
        <c:auto val="1"/>
        <c:lblAlgn val="ctr"/>
        <c:lblOffset val="100"/>
        <c:noMultiLvlLbl val="0"/>
      </c:catAx>
      <c:valAx>
        <c:axId val="566033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602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916140839186909"/>
          <c:y val="7.2614269140974713E-2"/>
          <c:w val="0.41005910611135471"/>
          <c:h val="0.882701339099115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714319812698181"/>
          <c:y val="4.2076446566543822E-2"/>
          <c:w val="0.39285672420705159"/>
          <c:h val="0.915846972810199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Gastro pub, high end specialities</c:v>
                </c:pt>
                <c:pt idx="1">
                  <c:v>Local beers</c:v>
                </c:pt>
                <c:pt idx="2">
                  <c:v>Vegetarian &amp; vegan options</c:v>
                </c:pt>
                <c:pt idx="3">
                  <c:v>Family friendly food with children's meals</c:v>
                </c:pt>
                <c:pt idx="4">
                  <c:v>Affordable pub grub</c:v>
                </c:pt>
                <c:pt idx="5">
                  <c:v>Range of changing specials</c:v>
                </c:pt>
                <c:pt idx="6">
                  <c:v>Range of good quality beers</c:v>
                </c:pt>
                <c:pt idx="7">
                  <c:v>Good quality pub food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0.16</c:v>
                </c:pt>
                <c:pt idx="1">
                  <c:v>0.28000000000000003</c:v>
                </c:pt>
                <c:pt idx="2">
                  <c:v>0.36</c:v>
                </c:pt>
                <c:pt idx="3">
                  <c:v>0.4</c:v>
                </c:pt>
                <c:pt idx="4">
                  <c:v>0.44</c:v>
                </c:pt>
                <c:pt idx="5">
                  <c:v>0.45</c:v>
                </c:pt>
                <c:pt idx="6">
                  <c:v>0.55000000000000004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6-43E5-9337-708A0B5DC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586232806377611"/>
          <c:y val="4.1780313905636905E-2"/>
          <c:w val="0.29946003397443482"/>
          <c:h val="0.916439372188726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Games room</c:v>
                </c:pt>
                <c:pt idx="1">
                  <c:v>All day opening </c:v>
                </c:pt>
                <c:pt idx="2">
                  <c:v>Big Screen Sports e.g. showing national sporting events</c:v>
                </c:pt>
                <c:pt idx="3">
                  <c:v>Pub games (e.g. darts, skittles)</c:v>
                </c:pt>
                <c:pt idx="4">
                  <c:v>Function room for hire e.g. for private parties </c:v>
                </c:pt>
                <c:pt idx="5">
                  <c:v>Morning coffee &amp; cake</c:v>
                </c:pt>
                <c:pt idx="6">
                  <c:v>Family friendly area</c:v>
                </c:pt>
                <c:pt idx="7">
                  <c:v>Dedicated bar area for drinkers</c:v>
                </c:pt>
                <c:pt idx="8">
                  <c:v>Live music nights</c:v>
                </c:pt>
                <c:pt idx="9">
                  <c:v>Special evenings (e.g. quiz nights, curry nights)</c:v>
                </c:pt>
                <c:pt idx="10">
                  <c:v>Regular village events (e.g. Summer BBQ, New Years Eve party)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</c:v>
                </c:pt>
                <c:pt idx="1">
                  <c:v>0.2</c:v>
                </c:pt>
                <c:pt idx="2">
                  <c:v>0.22</c:v>
                </c:pt>
                <c:pt idx="3">
                  <c:v>0.33</c:v>
                </c:pt>
                <c:pt idx="4">
                  <c:v>0.33</c:v>
                </c:pt>
                <c:pt idx="5">
                  <c:v>0.35</c:v>
                </c:pt>
                <c:pt idx="6">
                  <c:v>0.4</c:v>
                </c:pt>
                <c:pt idx="7">
                  <c:v>0.41</c:v>
                </c:pt>
                <c:pt idx="8">
                  <c:v>0.43</c:v>
                </c:pt>
                <c:pt idx="9">
                  <c:v>0.66</c:v>
                </c:pt>
                <c:pt idx="10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6-43E5-9337-708A0B5DC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3601938470621"/>
          <c:y val="2.8883622690594444E-2"/>
          <c:w val="0.42063122039566075"/>
          <c:h val="0.94223283928696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Soft play &amp; children's play facilities</c:v>
                </c:pt>
                <c:pt idx="1">
                  <c:v>Bike racks</c:v>
                </c:pt>
                <c:pt idx="2">
                  <c:v>Remote working facilities</c:v>
                </c:pt>
                <c:pt idx="3">
                  <c:v>Online shopping pick-up/lockers</c:v>
                </c:pt>
                <c:pt idx="4">
                  <c:v>Cinema screen for film nights, live theatre showings</c:v>
                </c:pt>
                <c:pt idx="5">
                  <c:v>Electric car charging</c:v>
                </c:pt>
                <c:pt idx="6">
                  <c:v>Meeting rooms for hire</c:v>
                </c:pt>
                <c:pt idx="7">
                  <c:v>Mother &amp; baby/toddler coffee mornings</c:v>
                </c:pt>
                <c:pt idx="8">
                  <c:v>Walking/cycling/cultural groups</c:v>
                </c:pt>
                <c:pt idx="9">
                  <c:v>Drop-in social events for single people, new villagers, older people etc</c:v>
                </c:pt>
                <c:pt idx="10">
                  <c:v>Bed &amp; Breakfast rooms</c:v>
                </c:pt>
                <c:pt idx="11">
                  <c:v>Car parking for village (e.g. for school drop offs/pick ups)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0.14000000000000001</c:v>
                </c:pt>
                <c:pt idx="1">
                  <c:v>0.21</c:v>
                </c:pt>
                <c:pt idx="2">
                  <c:v>0.23</c:v>
                </c:pt>
                <c:pt idx="3">
                  <c:v>0.25</c:v>
                </c:pt>
                <c:pt idx="4">
                  <c:v>0.3</c:v>
                </c:pt>
                <c:pt idx="5">
                  <c:v>0.32</c:v>
                </c:pt>
                <c:pt idx="6">
                  <c:v>0.33</c:v>
                </c:pt>
                <c:pt idx="7">
                  <c:v>0.34</c:v>
                </c:pt>
                <c:pt idx="8">
                  <c:v>0.43</c:v>
                </c:pt>
                <c:pt idx="9">
                  <c:v>0.52</c:v>
                </c:pt>
                <c:pt idx="10">
                  <c:v>0.55000000000000004</c:v>
                </c:pt>
                <c:pt idx="1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6-43E5-9337-708A0B5DC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14915692395617"/>
          <c:y val="0.10570717515289746"/>
          <c:w val="0.5871679766784127"/>
          <c:h val="0.6934010513128587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F-4EBC-8AC6-62172F9976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Tend to agree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F-4EBC-8AC6-62172F9976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Neither/nor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F-4EBC-8AC6-62172F9976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Tend to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F-4EBC-8AC6-62172F9976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EF-4EBC-8AC6-62172F99766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7303294112359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B0-4EDE-9925-DC8191D55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car park at the Waldegrave Arms is a vital village service 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EF-4EBC-8AC6-62172F9976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66025664"/>
        <c:axId val="566033224"/>
      </c:barChart>
      <c:catAx>
        <c:axId val="56602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033224"/>
        <c:crosses val="autoZero"/>
        <c:auto val="1"/>
        <c:lblAlgn val="ctr"/>
        <c:lblOffset val="100"/>
        <c:noMultiLvlLbl val="0"/>
      </c:catAx>
      <c:valAx>
        <c:axId val="566033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602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1099745307798765E-2"/>
          <c:y val="0.11148863313644526"/>
          <c:w val="0.38469902957785551"/>
          <c:h val="0.67971943961475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6"/>
                <c:pt idx="0">
                  <c:v>Children 0-11 years</c:v>
                </c:pt>
                <c:pt idx="1">
                  <c:v>Children 0-17 years</c:v>
                </c:pt>
                <c:pt idx="2">
                  <c:v>18-25 years</c:v>
                </c:pt>
                <c:pt idx="3">
                  <c:v>16-45 years</c:v>
                </c:pt>
                <c:pt idx="4">
                  <c:v>46-65 years</c:v>
                </c:pt>
                <c:pt idx="5">
                  <c:v>Over 65 years</c:v>
                </c:pt>
              </c:strCache>
              <c:extLst/>
            </c:strRef>
          </c:cat>
          <c:val>
            <c:numRef>
              <c:f>Sheet1!$B$2:$B$13</c:f>
              <c:numCache>
                <c:formatCode>0%</c:formatCode>
                <c:ptCount val="6"/>
                <c:pt idx="0">
                  <c:v>0.24</c:v>
                </c:pt>
                <c:pt idx="1">
                  <c:v>0.17</c:v>
                </c:pt>
                <c:pt idx="2">
                  <c:v>0.1</c:v>
                </c:pt>
                <c:pt idx="3">
                  <c:v>0.33</c:v>
                </c:pt>
                <c:pt idx="4">
                  <c:v>0.49</c:v>
                </c:pt>
                <c:pt idx="5">
                  <c:v>0.34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5A1-41CB-A0FD-E2D25905E2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59849404565582"/>
          <c:y val="9.1765633224256168E-2"/>
          <c:w val="0.6461877460509049"/>
          <c:h val="0.791468282760284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5 - Very Important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F-4F10-B124-2EC4C79948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F-4F10-B124-2EC4C79948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F-4F10-B124-2EC4C79948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7F-4F10-B124-2EC4C799483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Not Important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297745278980501E-3"/>
                  <c:y val="-2.211383925850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7F-4F10-B124-2EC4C7994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7F-4F10-B124-2EC4C79948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66038264"/>
        <c:axId val="566027824"/>
      </c:barChart>
      <c:catAx>
        <c:axId val="566038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6027824"/>
        <c:crosses val="autoZero"/>
        <c:auto val="1"/>
        <c:lblAlgn val="ctr"/>
        <c:lblOffset val="100"/>
        <c:noMultiLvlLbl val="0"/>
      </c:catAx>
      <c:valAx>
        <c:axId val="566027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603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138932358369415E-2"/>
          <c:y val="4.0733362680470953E-2"/>
          <c:w val="0.40372067564438147"/>
          <c:h val="0.78523941134842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Sheet1!$B$2:$B$5</c:f>
              <c:numCache>
                <c:formatCode>0%</c:formatCode>
                <c:ptCount val="1"/>
                <c:pt idx="0">
                  <c:v>0.69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CC6-4700-9763-00DC3B2349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Tend to agree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Sheet1!$C$2:$C$5</c:f>
              <c:numCache>
                <c:formatCode>0%</c:formatCode>
                <c:ptCount val="1"/>
                <c:pt idx="0">
                  <c:v>0.27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CC6-4700-9763-00DC3B2349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Neither/nor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Sheet1!$D$2:$D$5</c:f>
              <c:numCache>
                <c:formatCode>0%</c:formatCode>
                <c:ptCount val="1"/>
                <c:pt idx="0">
                  <c:v>0.02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CC6-4700-9763-00DC3B2349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Tend to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424158844987841E-2"/>
                  <c:y val="-7.3966275594620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37-48E0-BEA8-D31968573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Sheet1!$E$2:$E$5</c:f>
              <c:numCache>
                <c:formatCode>0%</c:formatCode>
                <c:ptCount val="1"/>
                <c:pt idx="0">
                  <c:v>0.01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CC6-4700-9763-00DC3B2349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2801985562346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7-48E0-BEA8-D31968573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Sheet1!$F$2:$F$5</c:f>
              <c:numCache>
                <c:formatCode>0%</c:formatCode>
                <c:ptCount val="1"/>
                <c:pt idx="0">
                  <c:v>0.01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CC6-4700-9763-00DC3B23496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1"/>
                <c:pt idx="0">
                  <c:v>The pub could be the hub of the community providing a happy, inclusive, social meeting place</c:v>
                </c:pt>
              </c:strCache>
              <c:extLst/>
            </c:strRef>
          </c:cat>
          <c:val>
            <c:numRef>
              <c:f>Sheet1!$G$2:$G$5</c:f>
              <c:numCache>
                <c:formatCode>General</c:formatCode>
                <c:ptCount val="1"/>
                <c:pt idx="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ACC6-4700-9763-00DC3B2349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66025664"/>
        <c:axId val="566033224"/>
      </c:barChart>
      <c:catAx>
        <c:axId val="566025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6033224"/>
        <c:crosses val="autoZero"/>
        <c:auto val="1"/>
        <c:lblAlgn val="ctr"/>
        <c:lblOffset val="100"/>
        <c:noMultiLvlLbl val="0"/>
      </c:catAx>
      <c:valAx>
        <c:axId val="566033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602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2398059200733374E-2"/>
          <c:y val="4.2789287725348443E-2"/>
          <c:w val="0.42721817537028484"/>
          <c:h val="0.79585000014588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9345589848797"/>
          <c:y val="8.4739983333596017E-2"/>
          <c:w val="0.68495821661804368"/>
          <c:h val="0.805102641482434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1AB-4A65-82AA-F4EBAE1DA4A9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AB-4A65-82AA-F4EBAE1DA4A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AB-4A65-82AA-F4EBAE1DA4A9}"/>
              </c:ext>
            </c:extLst>
          </c:dPt>
          <c:dLbls>
            <c:dLbl>
              <c:idx val="2"/>
              <c:layout>
                <c:manualLayout>
                  <c:x val="3.3215044535606052E-2"/>
                  <c:y val="1.17721238522207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66085367619871"/>
                      <c:h val="0.18528421864436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B-4A65-82AA-F4EBAE1DA4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Not sure </c:v>
                </c:pt>
                <c:pt idx="2">
                  <c:v>No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0.13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B-4A65-82AA-F4EBAE1DA4A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901760698115772"/>
          <c:y val="2.6257800324108091E-3"/>
          <c:w val="0.56784476311473642"/>
          <c:h val="0.94223283928696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8"/>
                <c:pt idx="0">
                  <c:v>None </c:v>
                </c:pt>
                <c:pt idx="1">
                  <c:v>Providing professional services/advice/skills</c:v>
                </c:pt>
                <c:pt idx="2">
                  <c:v>Helping with fundraising </c:v>
                </c:pt>
                <c:pt idx="3">
                  <c:v>Joining the Waldegrave Arms Community Association group</c:v>
                </c:pt>
                <c:pt idx="4">
                  <c:v>Making a donation in the future </c:v>
                </c:pt>
                <c:pt idx="5">
                  <c:v>Buying a share or making a loan in the future </c:v>
                </c:pt>
                <c:pt idx="6">
                  <c:v>Either share/loan or donation</c:v>
                </c:pt>
                <c:pt idx="7">
                  <c:v>Being kept informed of future developments 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8"/>
                <c:pt idx="0">
                  <c:v>0.31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0.16</c:v>
                </c:pt>
                <c:pt idx="4">
                  <c:v>0.21</c:v>
                </c:pt>
                <c:pt idx="5">
                  <c:v>0.33</c:v>
                </c:pt>
                <c:pt idx="6">
                  <c:v>0.4</c:v>
                </c:pt>
                <c:pt idx="7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2-4C12-8527-F1FD67959C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  <c:max val="0.9"/>
        </c:scaling>
        <c:delete val="1"/>
        <c:axPos val="b"/>
        <c:numFmt formatCode="0%" sourceLinked="1"/>
        <c:majorTickMark val="out"/>
        <c:minorTickMark val="none"/>
        <c:tickLblPos val="nextTo"/>
        <c:crossAx val="511629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Daily </c:v>
                </c:pt>
                <c:pt idx="1">
                  <c:v>Weekly</c:v>
                </c:pt>
                <c:pt idx="2">
                  <c:v>Monthly </c:v>
                </c:pt>
                <c:pt idx="3">
                  <c:v>Occasionally</c:v>
                </c:pt>
                <c:pt idx="4">
                  <c:v>Never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0.08</c:v>
                </c:pt>
                <c:pt idx="2">
                  <c:v>0.12</c:v>
                </c:pt>
                <c:pt idx="3">
                  <c:v>0.57999999999999996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D-4758-BAB0-C99E7088A5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9345589848797"/>
          <c:y val="9.4271505277486123E-2"/>
          <c:w val="0.68495821661804368"/>
          <c:h val="0.805102641482434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AB-4B9E-9778-10413567013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AB-4B9E-9778-10413567013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AB-4B9E-9778-10413567013C}"/>
              </c:ext>
            </c:extLst>
          </c:dPt>
          <c:dLbls>
            <c:dLbl>
              <c:idx val="0"/>
              <c:layout>
                <c:manualLayout>
                  <c:x val="-0.25078021257879546"/>
                  <c:y val="0.1230366878536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AB-4B9E-9778-10413567013C}"/>
                </c:ext>
              </c:extLst>
            </c:dLbl>
            <c:dLbl>
              <c:idx val="1"/>
              <c:layout>
                <c:manualLayout>
                  <c:x val="-0.11465764613081744"/>
                  <c:y val="-4.42746361250298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42754861089079"/>
                      <c:h val="0.27058396050062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6AB-4B9E-9778-10413567013C}"/>
                </c:ext>
              </c:extLst>
            </c:dLbl>
            <c:dLbl>
              <c:idx val="2"/>
              <c:layout>
                <c:manualLayout>
                  <c:x val="0.12965814301596862"/>
                  <c:y val="-9.95935735305814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48961820587192"/>
                      <c:h val="0.37720353137675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6AB-4B9E-9778-1041356701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About the same</c:v>
                </c:pt>
                <c:pt idx="1">
                  <c:v>Less frequently</c:v>
                </c:pt>
                <c:pt idx="2">
                  <c:v>More frequently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0.09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AB-4B9E-9778-1041356701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180623108203735"/>
          <c:y val="1.282784227612385E-2"/>
          <c:w val="0.35734662046100674"/>
          <c:h val="0.926564126286573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 family pub selling good quality pub food with a few changing specials</c:v>
                </c:pt>
                <c:pt idx="1">
                  <c:v>A traditional pub or social club atmosphere offering drinks and snacks</c:v>
                </c:pt>
                <c:pt idx="2">
                  <c:v>A gastro pub selling top-end food</c:v>
                </c:pt>
                <c:pt idx="3">
                  <c:v>Combination of above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E-4F0F-882B-B0049DF212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1629984"/>
        <c:axId val="511622784"/>
      </c:barChart>
      <c:catAx>
        <c:axId val="511629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22784"/>
        <c:crosses val="autoZero"/>
        <c:auto val="1"/>
        <c:lblAlgn val="ctr"/>
        <c:lblOffset val="100"/>
        <c:noMultiLvlLbl val="0"/>
      </c:catAx>
      <c:valAx>
        <c:axId val="5116227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116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0.59237</cdr:x>
      <cdr:y>0.95417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83FD0E9-AA39-E4C7-8BF6-F68ADEE8ADDC}"/>
            </a:ext>
          </a:extLst>
        </cdr:cNvPr>
        <cdr:cNvSpPr txBox="1"/>
      </cdr:nvSpPr>
      <cdr:spPr>
        <a:xfrm xmlns:a="http://schemas.openxmlformats.org/drawingml/2006/main">
          <a:off x="9130150" y="5789436"/>
          <a:ext cx="1995050" cy="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0.59237</cdr:x>
      <cdr:y>0.95417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83FD0E9-AA39-E4C7-8BF6-F68ADEE8ADDC}"/>
            </a:ext>
          </a:extLst>
        </cdr:cNvPr>
        <cdr:cNvSpPr txBox="1"/>
      </cdr:nvSpPr>
      <cdr:spPr>
        <a:xfrm xmlns:a="http://schemas.openxmlformats.org/drawingml/2006/main">
          <a:off x="9130150" y="5789436"/>
          <a:ext cx="1995050" cy="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0.31146</cdr:x>
      <cdr:y>0.90396</cdr:y>
    </cdr:from>
    <cdr:to>
      <cdr:x>0.76937</cdr:x>
      <cdr:y>0.96709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B641B50-3DD0-1912-4713-85836E9C5B0B}"/>
            </a:ext>
          </a:extLst>
        </cdr:cNvPr>
        <cdr:cNvSpPr txBox="1"/>
      </cdr:nvSpPr>
      <cdr:spPr>
        <a:xfrm xmlns:a="http://schemas.openxmlformats.org/drawingml/2006/main">
          <a:off x="1463359" y="3613347"/>
          <a:ext cx="2151444" cy="252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0.59237</cdr:x>
      <cdr:y>0.95417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83FD0E9-AA39-E4C7-8BF6-F68ADEE8ADDC}"/>
            </a:ext>
          </a:extLst>
        </cdr:cNvPr>
        <cdr:cNvSpPr txBox="1"/>
      </cdr:nvSpPr>
      <cdr:spPr>
        <a:xfrm xmlns:a="http://schemas.openxmlformats.org/drawingml/2006/main">
          <a:off x="9130150" y="5789436"/>
          <a:ext cx="1995050" cy="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0.31146</cdr:x>
      <cdr:y>0.90396</cdr:y>
    </cdr:from>
    <cdr:to>
      <cdr:x>0.76937</cdr:x>
      <cdr:y>0.96709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B641B50-3DD0-1912-4713-85836E9C5B0B}"/>
            </a:ext>
          </a:extLst>
        </cdr:cNvPr>
        <cdr:cNvSpPr txBox="1"/>
      </cdr:nvSpPr>
      <cdr:spPr>
        <a:xfrm xmlns:a="http://schemas.openxmlformats.org/drawingml/2006/main">
          <a:off x="1463359" y="3613347"/>
          <a:ext cx="2151444" cy="252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0.95013</cdr:y>
    </cdr:from>
    <cdr:to>
      <cdr:x>0.43734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AA5AB4D-EAEC-CBB0-55B2-D91340615342}"/>
            </a:ext>
          </a:extLst>
        </cdr:cNvPr>
        <cdr:cNvSpPr txBox="1"/>
      </cdr:nvSpPr>
      <cdr:spPr>
        <a:xfrm xmlns:a="http://schemas.openxmlformats.org/drawingml/2006/main">
          <a:off x="0" y="4223612"/>
          <a:ext cx="1579418" cy="221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Base: All responses (285)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7A27C-1EA9-4245-A542-64D8F4797A4A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F6DB9-BBF9-DB4B-962D-931790E7A7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3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B133-F0E9-4C30-0CE1-10D8C68C4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F853B-2A20-2408-4154-5144F72AC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3C25-4985-2FD8-240F-729AF668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4E37-7F88-354B-B0D5-A26E3AAB5BEF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C7300-6712-7C65-84D3-5617BE2A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00DAA-ED9E-5636-E3E7-288226B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65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C6988-1F77-6160-D6E4-D38855AC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560B9-1943-2095-6310-AD7133E89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39AA-A899-926F-6B13-C3A1CC26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F226-111F-E944-B9FF-5AEF28003D99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1B8F4-FC04-7C06-D014-4E150CE0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54A4-3C4D-9A4F-4C03-DCB8F455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0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348D3-363A-6F4C-4248-260347F29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9D2C6-8B18-06E8-CE0A-6365440C0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C1F63-DADF-8C40-8643-14EF246F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DA85-9DFD-3644-AB83-63EA45D5979B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5E8B6-BCDA-7762-088C-DC432F18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19FDE-E974-42C0-0413-66B9F812F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236B-EF95-7430-AC4E-EF88E7AC2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8D4C-F32C-5074-90E7-EC2ABCAB9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6320-884A-8B03-5B39-E2CA9442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A644-86D3-894E-9EA8-4AE44B68FE0F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D273E-D67F-835B-4474-225855CD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4A27-3571-FE68-6D02-6ACD5957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8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38CD-3AD3-9590-0C27-C4F1C935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62CE5-8207-026C-1A3A-FBB7D3212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48C0B-CBF3-845C-4465-08E8479D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FE2-6F3E-BB43-AE11-7A9F1E946E6E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6F3EC-66AE-74AC-F610-73A1F2DD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951A3-FFC7-22FC-9317-408B35AB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1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978E-C51B-150B-B060-7493F02C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3A951-9F4C-8036-60F8-A6AFD59C3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F1E3E-94E6-A402-F6CB-04B08EAC1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9196A-BD60-1575-9D63-982D0FB8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A2BF-247B-764E-9DE8-884F65B5AEA9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CB9FB-65D5-3DEB-59C1-DD67FE30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FEF33-9EEF-1CCF-36EB-4FB853B6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11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708A-ADF4-0104-EC89-595841AA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755D5-7C83-584F-169C-CCE289CB3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E123C-E3C5-E373-4E36-10758ABE9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CA2EA3-5DD1-D1DB-E5A1-CA30CCC63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B61D3-B00C-9E2D-9C40-BE8C1C018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E1B45-A344-17B4-7961-754352E6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F8D9-5682-B048-80A8-BCE4C1F12D2A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EE4F8D-BEEA-1427-4ECA-AB9B4DB7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9835B-57B3-4464-1A33-1A595640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0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DDDF-1474-7082-8DEB-EDDFBA87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1F57A-D513-3FFF-9722-842A94E8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3F63-CC10-A546-87FA-5939328EE32D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216CA-698A-B820-D412-8CA3E2A9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763F6-2AFE-D928-734E-B453E459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8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F612B-6244-B7C8-8455-9A74ED04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E79-CA10-894E-981A-304B6106DE5B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AF89C-094B-BD09-0CD8-B3E349A1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065A7-A5E3-769D-8995-CCF9EFA8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89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991F-88F4-F7EA-AD5D-86338B22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7ED68-37FF-C529-69EB-61F31699F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D7320-5FAC-A46E-BDDC-05794B081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DFC72-348D-0FED-69B4-6E052B3B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D21A-1CAF-DF43-B173-18C59A3AE016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F8585-8E41-44AD-BCA9-47024803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3F3EA-1A75-3167-447E-8F4D5C41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6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D567-D2E9-5775-3C5C-207ACE09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F3CEF-2BCD-553B-E866-2962C4660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1B869-5D78-B43F-1BA1-67C778B25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46120-C2C8-D9F5-1CAF-C990AE3C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F79-5500-0D44-8A6B-F04E9F477141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7A1CE-881F-4200-42C4-086473DB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DF090-ED11-BECC-0D67-2D3AE9D0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61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D6AC6-83FA-B9AA-8E04-36A76A4C8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4E38B-C49E-95E3-9BD8-0B829EF6D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290BF-AD4E-6824-24B7-A916E8C85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E243-27F4-5044-BEAC-A7B3475CF681}" type="datetime1">
              <a:rPr lang="en-GB" smtClean="0"/>
              <a:t>03/09/2023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C7507-09F2-8B33-3FD4-703D512C3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0C31-E369-70A9-DAE7-D306AE0F0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CE70-C7B8-481F-BB91-7B4310B93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2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FE9927-D3AB-F475-81FA-03922212E4B9}"/>
              </a:ext>
            </a:extLst>
          </p:cNvPr>
          <p:cNvSpPr txBox="1"/>
          <p:nvPr/>
        </p:nvSpPr>
        <p:spPr>
          <a:xfrm>
            <a:off x="0" y="0"/>
            <a:ext cx="12192000" cy="9470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Waldegrave Arms in East </a:t>
            </a:r>
            <a:r>
              <a:rPr lang="en-GB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Harptree</a:t>
            </a:r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Community Survey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BB193E-7BA5-AE43-1BA5-6E2F4D25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1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72F86-49D0-CE15-6448-CDA69E4008E3}"/>
              </a:ext>
            </a:extLst>
          </p:cNvPr>
          <p:cNvSpPr txBox="1"/>
          <p:nvPr/>
        </p:nvSpPr>
        <p:spPr>
          <a:xfrm>
            <a:off x="1009650" y="1536174"/>
            <a:ext cx="101726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000" b="1" dirty="0">
              <a:latin typeface="Century Gothic" panose="020B0502020202020204" pitchFamily="34" charset="0"/>
            </a:endParaRPr>
          </a:p>
          <a:p>
            <a:pPr lvl="1"/>
            <a:r>
              <a:rPr lang="en-GB" sz="2000" b="1" dirty="0">
                <a:latin typeface="Century Gothic" panose="020B0502020202020204" pitchFamily="34" charset="0"/>
              </a:rPr>
              <a:t>What was the reason for the survey?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To understand whether people support the community effort to buy the Waldegrave Arms?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To understand what people want from the Waldegrave Arms in the future</a:t>
            </a:r>
          </a:p>
          <a:p>
            <a:pPr lvl="1"/>
            <a:endParaRPr lang="en-GB" sz="2000" dirty="0">
              <a:latin typeface="Century Gothic" panose="020B0502020202020204" pitchFamily="34" charset="0"/>
            </a:endParaRPr>
          </a:p>
          <a:p>
            <a:pPr lvl="1"/>
            <a:endParaRPr lang="en-GB" sz="2000" b="1" dirty="0">
              <a:latin typeface="Century Gothic" panose="020B0502020202020204" pitchFamily="34" charset="0"/>
            </a:endParaRPr>
          </a:p>
          <a:p>
            <a:pPr lvl="1"/>
            <a:r>
              <a:rPr lang="en-GB" sz="2000" b="1" dirty="0">
                <a:latin typeface="Century Gothic" panose="020B0502020202020204" pitchFamily="34" charset="0"/>
              </a:rPr>
              <a:t>How will the results be used?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Evidence to support grant application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To help build a business plan that reflects what the community wants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4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7DE4C73-144D-1FCF-2BBF-D1653AE24E88}"/>
              </a:ext>
            </a:extLst>
          </p:cNvPr>
          <p:cNvSpPr txBox="1"/>
          <p:nvPr/>
        </p:nvSpPr>
        <p:spPr>
          <a:xfrm>
            <a:off x="1074056" y="896768"/>
            <a:ext cx="5021943" cy="95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Q</a:t>
            </a:r>
            <a:r>
              <a:rPr lang="en-GB" b="1" baseline="0" dirty="0"/>
              <a:t>. What services does our community </a:t>
            </a:r>
            <a:r>
              <a:rPr lang="en-GB" b="1" u="sng" baseline="0" dirty="0"/>
              <a:t>need</a:t>
            </a:r>
            <a:r>
              <a:rPr lang="en-GB" b="1" baseline="0" dirty="0"/>
              <a:t> that could potentially be provided by the pub or its site?</a:t>
            </a:r>
            <a:endParaRPr lang="en-GB" sz="16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87F8CB4-6531-0A11-3FD5-82E73644D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7419518"/>
              </p:ext>
            </p:extLst>
          </p:nvPr>
        </p:nvGraphicFramePr>
        <p:xfrm>
          <a:off x="120037" y="1587733"/>
          <a:ext cx="8029010" cy="509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7815E58-F6E5-4A51-E035-F57B4F6180B8}"/>
              </a:ext>
            </a:extLst>
          </p:cNvPr>
          <p:cNvSpPr txBox="1"/>
          <p:nvPr/>
        </p:nvSpPr>
        <p:spPr>
          <a:xfrm>
            <a:off x="-1" y="-8709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Community needs that the Waldegrave Arms &amp; site could fulfil include parking, bed &amp; breakfast rooms and a range of social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17AF43-754E-DCE9-6F49-CC0319A6FF07}"/>
              </a:ext>
            </a:extLst>
          </p:cNvPr>
          <p:cNvSpPr txBox="1"/>
          <p:nvPr/>
        </p:nvSpPr>
        <p:spPr>
          <a:xfrm>
            <a:off x="7336677" y="1101643"/>
            <a:ext cx="4735286" cy="535531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 majority (78%) agree that there may be advantage in a close connection between the pub and other community 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Other ideas mentioned: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Welcoming atmosphere to hold community groups, meetings etc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Function rooms/ catering for church events e.g. wedding, funerals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Creative art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Events &amp; activities for different specific groups of the community e.g. older people, single people,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Caution: should not compete with existing village facilities i.e. theatre, pavilion 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DFC2B75-8A58-65A3-3F8A-06A3F6A22595}"/>
              </a:ext>
            </a:extLst>
          </p:cNvPr>
          <p:cNvSpPr txBox="1"/>
          <p:nvPr/>
        </p:nvSpPr>
        <p:spPr>
          <a:xfrm>
            <a:off x="276434" y="6538912"/>
            <a:ext cx="1995050" cy="2216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Base: All responses (285)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22E6DD0-7CD8-D2BE-3561-19938EDF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9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BD77156-A8C2-41E8-7A27-1400B16F5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223420"/>
              </p:ext>
            </p:extLst>
          </p:nvPr>
        </p:nvGraphicFramePr>
        <p:xfrm>
          <a:off x="348343" y="1514330"/>
          <a:ext cx="5384800" cy="502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DE4C73-144D-1FCF-2BBF-D1653AE24E88}"/>
              </a:ext>
            </a:extLst>
          </p:cNvPr>
          <p:cNvSpPr txBox="1"/>
          <p:nvPr/>
        </p:nvSpPr>
        <p:spPr>
          <a:xfrm>
            <a:off x="134886" y="1022940"/>
            <a:ext cx="5112028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Q</a:t>
            </a:r>
            <a:r>
              <a:rPr lang="en-GB" b="1" baseline="0" dirty="0"/>
              <a:t>. How much do you agree or disagree with the following statements?</a:t>
            </a:r>
            <a:endParaRPr lang="en-GB" sz="1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A063DD-232C-7978-DAC5-D3047223C60B}"/>
              </a:ext>
            </a:extLst>
          </p:cNvPr>
          <p:cNvSpPr txBox="1"/>
          <p:nvPr/>
        </p:nvSpPr>
        <p:spPr>
          <a:xfrm>
            <a:off x="-1" y="0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majority think the car park at the Waldegrave Arms provides a vital village service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4019B-AC4E-0C47-BB16-C31C76061D40}"/>
              </a:ext>
            </a:extLst>
          </p:cNvPr>
          <p:cNvSpPr txBox="1"/>
          <p:nvPr/>
        </p:nvSpPr>
        <p:spPr>
          <a:xfrm>
            <a:off x="6781800" y="2472151"/>
            <a:ext cx="4572000" cy="175432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For a small minority (5%) retaining the car parking is one of the main reasons for their support of the project.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61575-504B-41FB-CE72-2800C44F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75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D353D1-DD2D-1CD6-3CA1-EEC4FA702467}"/>
              </a:ext>
            </a:extLst>
          </p:cNvPr>
          <p:cNvSpPr txBox="1"/>
          <p:nvPr/>
        </p:nvSpPr>
        <p:spPr>
          <a:xfrm>
            <a:off x="-1" y="-8709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welcoming, inclusive atmosphere will be vital to promote community cohesion and ensure the success of the project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9C400-4514-954A-31E8-70236331F8AA}"/>
              </a:ext>
            </a:extLst>
          </p:cNvPr>
          <p:cNvSpPr txBox="1"/>
          <p:nvPr/>
        </p:nvSpPr>
        <p:spPr>
          <a:xfrm>
            <a:off x="1016724" y="905691"/>
            <a:ext cx="101585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Over a third spontaneously mention the importance a warm, welcoming atmosphere as a major influence for whether they will visit the Waldegrave Arms.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One in ten responses (and more from the never and occasional visitors) talk about a perceived lack of warm welcome from the current tenants.  (Based on personal experience and watching exchanges on social media.)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There are very different views about what constitutes a welcoming atmosphere.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Current regular visitors to WA are positive about the atmosphere they experience.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For less frequent visitors the lack of a warm, welcoming atmosphere is the main stated barrier.  A small but significant minority feel excluded, and very uncomfortable.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Any future manager of The Waldegrave Arms will need to meet the needs of a broad section of the community.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81FFC-39DF-2686-F8EF-E411FD02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6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495462E-CA3F-3538-FCE3-3630134D14FB}"/>
              </a:ext>
            </a:extLst>
          </p:cNvPr>
          <p:cNvGrpSpPr/>
          <p:nvPr/>
        </p:nvGrpSpPr>
        <p:grpSpPr>
          <a:xfrm>
            <a:off x="218364" y="2368365"/>
            <a:ext cx="5568287" cy="4214008"/>
            <a:chOff x="828813" y="1880486"/>
            <a:chExt cx="5004428" cy="421400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DE4C73-144D-1FCF-2BBF-D1653AE24E88}"/>
                </a:ext>
              </a:extLst>
            </p:cNvPr>
            <p:cNvSpPr txBox="1"/>
            <p:nvPr/>
          </p:nvSpPr>
          <p:spPr>
            <a:xfrm>
              <a:off x="1787079" y="1880486"/>
              <a:ext cx="3594466" cy="378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dirty="0"/>
                <a:t>Q</a:t>
              </a:r>
              <a:r>
                <a:rPr lang="en-GB" b="1" baseline="0" dirty="0"/>
                <a:t>. Where do you live?</a:t>
              </a:r>
              <a:endParaRPr lang="en-GB" sz="1600" b="1" dirty="0"/>
            </a:p>
          </p:txBody>
        </p:sp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E2F16FE-F711-F63D-CCDE-B3FA5793DC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81371579"/>
                </p:ext>
              </p:extLst>
            </p:nvPr>
          </p:nvGraphicFramePr>
          <p:xfrm>
            <a:off x="828813" y="2323391"/>
            <a:ext cx="5004428" cy="37711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6DB3DC5-A947-9D73-579B-E79CD2B15EFE}"/>
              </a:ext>
            </a:extLst>
          </p:cNvPr>
          <p:cNvSpPr txBox="1"/>
          <p:nvPr/>
        </p:nvSpPr>
        <p:spPr>
          <a:xfrm>
            <a:off x="1" y="0"/>
            <a:ext cx="12192000" cy="9470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Good response rate to the survey provides robust findings and demonstrates high levels of community engagement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0BAB5-B4A9-7648-5516-E76F8C413056}"/>
              </a:ext>
            </a:extLst>
          </p:cNvPr>
          <p:cNvSpPr txBox="1"/>
          <p:nvPr/>
        </p:nvSpPr>
        <p:spPr>
          <a:xfrm>
            <a:off x="493030" y="1196046"/>
            <a:ext cx="4198713" cy="92333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Total of 285 responses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141 paper questionnaires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144 online survey responses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89F64A-E1EF-E810-76BA-C55609D9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2</a:t>
            </a:fld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73CCB38-BD42-3828-347F-572DB5A3D03B}"/>
              </a:ext>
            </a:extLst>
          </p:cNvPr>
          <p:cNvGrpSpPr/>
          <p:nvPr/>
        </p:nvGrpSpPr>
        <p:grpSpPr>
          <a:xfrm>
            <a:off x="6983910" y="1406860"/>
            <a:ext cx="4993629" cy="5113657"/>
            <a:chOff x="6983910" y="1406860"/>
            <a:chExt cx="4993629" cy="5113657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492061E1-38EA-4FD1-1B12-92D3D6F3086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03170948"/>
                </p:ext>
              </p:extLst>
            </p:nvPr>
          </p:nvGraphicFramePr>
          <p:xfrm>
            <a:off x="7083222" y="1683859"/>
            <a:ext cx="4894317" cy="48366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6BD557-E1E5-9DF4-94CA-B1E7185D2108}"/>
                </a:ext>
              </a:extLst>
            </p:cNvPr>
            <p:cNvSpPr txBox="1"/>
            <p:nvPr/>
          </p:nvSpPr>
          <p:spPr>
            <a:xfrm>
              <a:off x="6983910" y="1406860"/>
              <a:ext cx="4894317" cy="625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dirty="0"/>
                <a:t>Q</a:t>
              </a:r>
              <a:r>
                <a:rPr lang="en-GB" b="1" baseline="0" dirty="0"/>
                <a:t>. Households with people of each age range </a:t>
              </a:r>
              <a:endParaRPr lang="en-GB" b="1" dirty="0"/>
            </a:p>
            <a:p>
              <a:endParaRPr lang="en-GB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1282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6E3BF62-B5E6-6CAE-A4B8-B0A5FEAA1DFC}"/>
              </a:ext>
            </a:extLst>
          </p:cNvPr>
          <p:cNvGrpSpPr/>
          <p:nvPr/>
        </p:nvGrpSpPr>
        <p:grpSpPr>
          <a:xfrm>
            <a:off x="542299" y="1860503"/>
            <a:ext cx="5336211" cy="4168119"/>
            <a:chOff x="2707780" y="2095409"/>
            <a:chExt cx="4951138" cy="4564729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52E39957-723A-DEC1-C07D-6AB36ECB111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16305221"/>
                </p:ext>
              </p:extLst>
            </p:nvPr>
          </p:nvGraphicFramePr>
          <p:xfrm>
            <a:off x="2899828" y="2833829"/>
            <a:ext cx="4759090" cy="38263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BC51B3-2432-1D54-D82F-05CFD507401F}"/>
                </a:ext>
              </a:extLst>
            </p:cNvPr>
            <p:cNvSpPr txBox="1"/>
            <p:nvPr/>
          </p:nvSpPr>
          <p:spPr>
            <a:xfrm>
              <a:off x="2707780" y="2095409"/>
              <a:ext cx="4759090" cy="728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dirty="0"/>
                <a:t>Q</a:t>
              </a:r>
              <a:r>
                <a:rPr lang="en-GB" b="1" baseline="0" dirty="0"/>
                <a:t>. On a scale of 1 – 5 how important do you think it is to have a vibrant pub in East Harptree?</a:t>
              </a:r>
              <a:endParaRPr lang="en-GB" sz="16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506C588-2213-AB01-5323-04CA8464D242}"/>
              </a:ext>
            </a:extLst>
          </p:cNvPr>
          <p:cNvSpPr txBox="1"/>
          <p:nvPr/>
        </p:nvSpPr>
        <p:spPr>
          <a:xfrm>
            <a:off x="1" y="0"/>
            <a:ext cx="12192000" cy="9470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Widespread agreement that the pub is an important village asset and could be an important social meeting place and anchor for the community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BDD0103-83B4-8407-B970-2EE72577DB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668661"/>
              </p:ext>
            </p:extLst>
          </p:nvPr>
        </p:nvGraphicFramePr>
        <p:xfrm>
          <a:off x="6502045" y="2757735"/>
          <a:ext cx="5129227" cy="303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D1CB30-9335-0D54-D813-A13B71D14B41}"/>
              </a:ext>
            </a:extLst>
          </p:cNvPr>
          <p:cNvSpPr txBox="1"/>
          <p:nvPr/>
        </p:nvSpPr>
        <p:spPr>
          <a:xfrm>
            <a:off x="6679794" y="1883530"/>
            <a:ext cx="5129227" cy="66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b="1" baseline="0" dirty="0"/>
              <a:t>The pub could the hub of the community providing a happy, inclusive, social meeting place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30C348-3A98-B524-BFC2-372771A5FDAA}"/>
              </a:ext>
            </a:extLst>
          </p:cNvPr>
          <p:cNvSpPr txBox="1"/>
          <p:nvPr/>
        </p:nvSpPr>
        <p:spPr>
          <a:xfrm>
            <a:off x="5671526" y="5455536"/>
            <a:ext cx="2669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Base: All responses (285)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D00ED6D-47D3-B06D-F7C5-8A3C040F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06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6B2420F-8AB7-CABA-5554-DCE88C688EAE}"/>
              </a:ext>
            </a:extLst>
          </p:cNvPr>
          <p:cNvGrpSpPr/>
          <p:nvPr/>
        </p:nvGrpSpPr>
        <p:grpSpPr>
          <a:xfrm>
            <a:off x="315686" y="1746136"/>
            <a:ext cx="4827906" cy="4466126"/>
            <a:chOff x="195943" y="1484879"/>
            <a:chExt cx="4827906" cy="4466126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49BC38E4-5FC3-77FD-3407-75FDF0B84ED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09347781"/>
                </p:ext>
              </p:extLst>
            </p:nvPr>
          </p:nvGraphicFramePr>
          <p:xfrm>
            <a:off x="195943" y="1953742"/>
            <a:ext cx="4698399" cy="39972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EBD3A1-8F1F-FC90-2F14-587D84766DDC}"/>
                </a:ext>
              </a:extLst>
            </p:cNvPr>
            <p:cNvSpPr txBox="1"/>
            <p:nvPr/>
          </p:nvSpPr>
          <p:spPr>
            <a:xfrm>
              <a:off x="195943" y="1484879"/>
              <a:ext cx="48279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Q.</a:t>
              </a:r>
              <a:r>
                <a:rPr lang="en-US" b="1" baseline="0" dirty="0"/>
                <a:t> On balance, do you support the community effort to buy the Waldegrave Arms?</a:t>
              </a:r>
              <a:endParaRPr lang="en-GB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4A37666-D870-9D34-88F7-EC80E94A6AFB}"/>
              </a:ext>
            </a:extLst>
          </p:cNvPr>
          <p:cNvSpPr txBox="1"/>
          <p:nvPr/>
        </p:nvSpPr>
        <p:spPr>
          <a:xfrm>
            <a:off x="1" y="0"/>
            <a:ext cx="12192000" cy="9470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Widespread support for the community effort to buy the Waldegrave Arms: 86% support with only 1% (3 people) not supporting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2809D-8CC4-2268-6586-F2AB9B1232AA}"/>
              </a:ext>
            </a:extLst>
          </p:cNvPr>
          <p:cNvSpPr txBox="1"/>
          <p:nvPr/>
        </p:nvSpPr>
        <p:spPr>
          <a:xfrm>
            <a:off x="5067392" y="1018603"/>
            <a:ext cx="6830694" cy="544764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Reasons for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provide a </a:t>
            </a:r>
            <a:r>
              <a:rPr lang="en-GB" i="1" dirty="0">
                <a:latin typeface="Century Gothic" panose="020B0502020202020204" pitchFamily="34" charset="0"/>
              </a:rPr>
              <a:t>“social centre”, meeting place </a:t>
            </a:r>
            <a:r>
              <a:rPr lang="en-GB" dirty="0">
                <a:latin typeface="Century Gothic" panose="020B0502020202020204" pitchFamily="34" charset="0"/>
              </a:rPr>
              <a:t>and hub for the community (26%)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bring people together and provide community cohesion (23%)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Because it’s important for a thriving village (22%)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protect ‘the asset’ and ensure it doesn’t close (8%)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retain the parking (4%)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prevent housing/development (4%)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To attract people to visit/live in the village (4%)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Reasons for uncertainty: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Concerns about the financial viability  - initial funds &amp;  long term (8%)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Need for professional management / experienced landlords (7%)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Reasons for not supporting: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Concerns over financial viability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89B572-A6AE-3F81-D85D-FD2D620C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3960E6A-1E22-F671-D11A-2E6199D875AE}"/>
              </a:ext>
            </a:extLst>
          </p:cNvPr>
          <p:cNvGrpSpPr/>
          <p:nvPr/>
        </p:nvGrpSpPr>
        <p:grpSpPr>
          <a:xfrm>
            <a:off x="1458686" y="1219170"/>
            <a:ext cx="7630886" cy="5502305"/>
            <a:chOff x="5877731" y="1119912"/>
            <a:chExt cx="6230256" cy="506879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DE4C73-144D-1FCF-2BBF-D1653AE24E88}"/>
                </a:ext>
              </a:extLst>
            </p:cNvPr>
            <p:cNvSpPr txBox="1"/>
            <p:nvPr/>
          </p:nvSpPr>
          <p:spPr>
            <a:xfrm>
              <a:off x="6223146" y="1119912"/>
              <a:ext cx="5884841" cy="613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baseline="0" dirty="0"/>
                <a:t>Q. Would </a:t>
              </a:r>
              <a:r>
                <a:rPr lang="en-GB" b="1" dirty="0"/>
                <a:t>you or anyone in your household be interested in being kept informed or helping in anyway</a:t>
              </a:r>
              <a:r>
                <a:rPr lang="en-GB" b="1" baseline="0" dirty="0"/>
                <a:t>?</a:t>
              </a:r>
              <a:endParaRPr lang="en-GB" b="1" dirty="0"/>
            </a:p>
          </p:txBody>
        </p:sp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7E2F16FE-F711-F63D-CCDE-B3FA5793DC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31688392"/>
                </p:ext>
              </p:extLst>
            </p:nvPr>
          </p:nvGraphicFramePr>
          <p:xfrm>
            <a:off x="5877731" y="2085433"/>
            <a:ext cx="6230256" cy="41032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30A9D64-A6C8-2C3B-2577-86003B9E2C6B}"/>
              </a:ext>
            </a:extLst>
          </p:cNvPr>
          <p:cNvSpPr txBox="1"/>
          <p:nvPr/>
        </p:nvSpPr>
        <p:spPr>
          <a:xfrm>
            <a:off x="1" y="0"/>
            <a:ext cx="12192000" cy="94705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High proportions wishing to be kept informed or offering help or support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76ADB-7456-9D55-11FE-310A2FE9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1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6653C9-6EA6-1356-9482-54F0532444C9}"/>
              </a:ext>
            </a:extLst>
          </p:cNvPr>
          <p:cNvGrpSpPr/>
          <p:nvPr/>
        </p:nvGrpSpPr>
        <p:grpSpPr>
          <a:xfrm>
            <a:off x="119743" y="2210188"/>
            <a:ext cx="5696373" cy="3885812"/>
            <a:chOff x="6683829" y="1325996"/>
            <a:chExt cx="5696373" cy="295209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EBD3A1-8F1F-FC90-2F14-587D84766DDC}"/>
                </a:ext>
              </a:extLst>
            </p:cNvPr>
            <p:cNvSpPr txBox="1"/>
            <p:nvPr/>
          </p:nvSpPr>
          <p:spPr>
            <a:xfrm>
              <a:off x="7176631" y="1325996"/>
              <a:ext cx="4522565" cy="699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Q.</a:t>
              </a:r>
              <a:r>
                <a:rPr lang="en-US" b="1" baseline="0" dirty="0"/>
                <a:t> In the last year, approximately how often have you visited the Waldegrave Arms?</a:t>
              </a:r>
              <a:endParaRPr lang="en-US" b="1" dirty="0"/>
            </a:p>
          </p:txBody>
        </p:sp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E03B052E-8E2D-AFDB-A3D6-99A72A7B210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82972647"/>
                </p:ext>
              </p:extLst>
            </p:nvPr>
          </p:nvGraphicFramePr>
          <p:xfrm>
            <a:off x="6683829" y="1757213"/>
            <a:ext cx="5508171" cy="25208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1">
              <a:extLst>
                <a:ext uri="{FF2B5EF4-FFF2-40B4-BE49-F238E27FC236}">
                  <a16:creationId xmlns:a16="http://schemas.microsoft.com/office/drawing/2014/main" id="{E02D90BD-6BC5-3A71-98F5-680EE71F3790}"/>
                </a:ext>
              </a:extLst>
            </p:cNvPr>
            <p:cNvSpPr txBox="1"/>
            <p:nvPr/>
          </p:nvSpPr>
          <p:spPr>
            <a:xfrm>
              <a:off x="10385152" y="3979935"/>
              <a:ext cx="1995050" cy="22167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Base: All responses (285)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2010EB3-4CBF-5697-CE50-93B1FAC5B158}"/>
              </a:ext>
            </a:extLst>
          </p:cNvPr>
          <p:cNvSpPr txBox="1"/>
          <p:nvPr/>
        </p:nvSpPr>
        <p:spPr>
          <a:xfrm>
            <a:off x="-1" y="1"/>
            <a:ext cx="12192000" cy="82592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There is scope to grow the number of customers amongst the local community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D2E3BBB-F296-F785-04D5-C87F295492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9948254"/>
              </p:ext>
            </p:extLst>
          </p:nvPr>
        </p:nvGraphicFramePr>
        <p:xfrm>
          <a:off x="6188529" y="2777795"/>
          <a:ext cx="5709108" cy="3497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58D877-06C9-81FB-62B3-0B771F9ED8B7}"/>
              </a:ext>
            </a:extLst>
          </p:cNvPr>
          <p:cNvSpPr txBox="1"/>
          <p:nvPr/>
        </p:nvSpPr>
        <p:spPr>
          <a:xfrm>
            <a:off x="6564088" y="2262035"/>
            <a:ext cx="468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Q.</a:t>
            </a:r>
            <a:r>
              <a:rPr lang="en-US" b="1" baseline="0" dirty="0"/>
              <a:t> And before last year did you visit the Waldegrave Arms more or less frequently?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56C04-C9F3-3A8D-6B6E-494BC9B4900C}"/>
              </a:ext>
            </a:extLst>
          </p:cNvPr>
          <p:cNvSpPr txBox="1"/>
          <p:nvPr/>
        </p:nvSpPr>
        <p:spPr>
          <a:xfrm>
            <a:off x="304800" y="1082315"/>
            <a:ext cx="11592837" cy="64633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Over half (56%) have visited the Waldegrave Arms more frequently in the past suggesting that they could be encouraged to visit more often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0C46A-B439-9B42-AA23-E829E35F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99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F222141-01EC-DF2A-A211-8E93934ED4F0}"/>
              </a:ext>
            </a:extLst>
          </p:cNvPr>
          <p:cNvGrpSpPr/>
          <p:nvPr/>
        </p:nvGrpSpPr>
        <p:grpSpPr>
          <a:xfrm>
            <a:off x="-387990" y="1237218"/>
            <a:ext cx="7372670" cy="4027012"/>
            <a:chOff x="5540665" y="831578"/>
            <a:chExt cx="6815327" cy="3036454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851EFD34-626F-1824-617D-94ED289217A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07104079"/>
                </p:ext>
              </p:extLst>
            </p:nvPr>
          </p:nvGraphicFramePr>
          <p:xfrm>
            <a:off x="5540665" y="1452615"/>
            <a:ext cx="6815327" cy="24154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8C2418D-DC23-B6BC-A602-50A20765BC10}"/>
                </a:ext>
              </a:extLst>
            </p:cNvPr>
            <p:cNvSpPr txBox="1"/>
            <p:nvPr/>
          </p:nvSpPr>
          <p:spPr>
            <a:xfrm>
              <a:off x="6574970" y="831578"/>
              <a:ext cx="5617029" cy="665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dirty="0"/>
                <a:t>Q</a:t>
              </a:r>
              <a:r>
                <a:rPr lang="en-GB" b="1" baseline="0" dirty="0"/>
                <a:t>. If the Waldegrave Arms was bought by the community, what type of pub would you like it to be?</a:t>
              </a:r>
              <a:endParaRPr lang="en-GB" b="1" dirty="0"/>
            </a:p>
          </p:txBody>
        </p:sp>
        <p:sp>
          <p:nvSpPr>
            <p:cNvPr id="17" name="TextBox 1">
              <a:extLst>
                <a:ext uri="{FF2B5EF4-FFF2-40B4-BE49-F238E27FC236}">
                  <a16:creationId xmlns:a16="http://schemas.microsoft.com/office/drawing/2014/main" id="{0B866871-166A-B586-6CAE-D4A757E2EE76}"/>
                </a:ext>
              </a:extLst>
            </p:cNvPr>
            <p:cNvSpPr txBox="1"/>
            <p:nvPr/>
          </p:nvSpPr>
          <p:spPr>
            <a:xfrm>
              <a:off x="10196950" y="3357511"/>
              <a:ext cx="1995050" cy="22167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Base: All responses (285)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613359-02AC-7693-FE71-A5E0A1355A62}"/>
              </a:ext>
            </a:extLst>
          </p:cNvPr>
          <p:cNvSpPr txBox="1"/>
          <p:nvPr/>
        </p:nvSpPr>
        <p:spPr>
          <a:xfrm>
            <a:off x="7469059" y="1247918"/>
            <a:ext cx="4311036" cy="68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It is possible for the pub to meet the </a:t>
            </a:r>
            <a:r>
              <a:rPr lang="en-GB" sz="2000" b="1" dirty="0"/>
              <a:t>needs</a:t>
            </a:r>
            <a:r>
              <a:rPr lang="en-GB" b="1" dirty="0"/>
              <a:t> of the whole community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AF4B9E-0629-4658-9CF2-44FBBE930C52}"/>
              </a:ext>
            </a:extLst>
          </p:cNvPr>
          <p:cNvSpPr txBox="1"/>
          <p:nvPr/>
        </p:nvSpPr>
        <p:spPr>
          <a:xfrm>
            <a:off x="-1" y="0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There is clearly greatest demand for a family pub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25EBD-CB0E-71F3-3531-16112E5AA680}"/>
              </a:ext>
            </a:extLst>
          </p:cNvPr>
          <p:cNvSpPr txBox="1"/>
          <p:nvPr/>
        </p:nvSpPr>
        <p:spPr>
          <a:xfrm>
            <a:off x="613561" y="5652707"/>
            <a:ext cx="10580914" cy="92333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Despite preference for a family-friendly, food focused pub the majority (71%) think the pub can meet the needs of the whole community.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There is a belief that both casual drinkers area and gastro-pub elements can be included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83FD0E9-AA39-E4C7-8BF6-F68ADEE8ADDC}"/>
              </a:ext>
            </a:extLst>
          </p:cNvPr>
          <p:cNvSpPr txBox="1"/>
          <p:nvPr/>
        </p:nvSpPr>
        <p:spPr>
          <a:xfrm>
            <a:off x="10196950" y="5203557"/>
            <a:ext cx="1995050" cy="2216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Base: All responses (285)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E52E123-8687-5EF0-4474-45C99867E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4616338"/>
              </p:ext>
            </p:extLst>
          </p:nvPr>
        </p:nvGraphicFramePr>
        <p:xfrm>
          <a:off x="7303673" y="1931750"/>
          <a:ext cx="4888327" cy="312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747A12-6FCC-1C36-55DB-C5B1F3CD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37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4E0323A-4DAF-115E-DF2E-A0BB25D1358B}"/>
              </a:ext>
            </a:extLst>
          </p:cNvPr>
          <p:cNvGrpSpPr/>
          <p:nvPr/>
        </p:nvGrpSpPr>
        <p:grpSpPr>
          <a:xfrm>
            <a:off x="-1136534" y="1120772"/>
            <a:ext cx="8016305" cy="5047536"/>
            <a:chOff x="5210506" y="1638400"/>
            <a:chExt cx="7614438" cy="38737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DE4C73-144D-1FCF-2BBF-D1653AE24E88}"/>
                </a:ext>
              </a:extLst>
            </p:cNvPr>
            <p:cNvSpPr txBox="1"/>
            <p:nvPr/>
          </p:nvSpPr>
          <p:spPr>
            <a:xfrm>
              <a:off x="6396343" y="1638400"/>
              <a:ext cx="5588000" cy="592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GB" b="1" dirty="0"/>
                <a:t>Q</a:t>
              </a:r>
              <a:r>
                <a:rPr lang="en-GB" b="1" baseline="0" dirty="0"/>
                <a:t>. Which of the following would be most likely to attract you to go to the Waldegrave Arms?</a:t>
              </a:r>
              <a:endParaRPr lang="en-GB" b="1" dirty="0"/>
            </a:p>
          </p:txBody>
        </p: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287F8CB4-6531-0A11-3FD5-82E73644DB2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60973381"/>
                </p:ext>
              </p:extLst>
            </p:nvPr>
          </p:nvGraphicFramePr>
          <p:xfrm>
            <a:off x="5210506" y="2192046"/>
            <a:ext cx="7614438" cy="3320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5" name="TextBox 1">
            <a:extLst>
              <a:ext uri="{FF2B5EF4-FFF2-40B4-BE49-F238E27FC236}">
                <a16:creationId xmlns:a16="http://schemas.microsoft.com/office/drawing/2014/main" id="{683FD0E9-AA39-E4C7-8BF6-F68ADEE8ADDC}"/>
              </a:ext>
            </a:extLst>
          </p:cNvPr>
          <p:cNvSpPr txBox="1"/>
          <p:nvPr/>
        </p:nvSpPr>
        <p:spPr>
          <a:xfrm>
            <a:off x="269178" y="6299683"/>
            <a:ext cx="1995050" cy="2216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Base: All responses (285)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AF4B9E-0629-4658-9CF2-44FBBE930C52}"/>
              </a:ext>
            </a:extLst>
          </p:cNvPr>
          <p:cNvSpPr txBox="1"/>
          <p:nvPr/>
        </p:nvSpPr>
        <p:spPr>
          <a:xfrm>
            <a:off x="-1" y="0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Good quality pub food (&amp; a range of quality beers) is most likely to attract the widest range of people to the pub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25EBD-CB0E-71F3-3531-16112E5AA680}"/>
              </a:ext>
            </a:extLst>
          </p:cNvPr>
          <p:cNvSpPr txBox="1"/>
          <p:nvPr/>
        </p:nvSpPr>
        <p:spPr>
          <a:xfrm>
            <a:off x="7114726" y="1182328"/>
            <a:ext cx="4753668" cy="498598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Open comments show quality of food is critical: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One third (31%) say perception of food quality is reason they currently don’t go more often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One in ten mention need for greater variety, more interesting options, healthier options.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Some mention specifics e.g. Sunday roasts, weekend breakfasts/brunch, day time café option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Range of drinks (quality beer, cider, wine &amp; soft drinks) </a:t>
            </a:r>
            <a:r>
              <a:rPr lang="en-GB" sz="1600" dirty="0">
                <a:latin typeface="Century Gothic" panose="020B0502020202020204" pitchFamily="34" charset="0"/>
              </a:rPr>
              <a:t>mentioned by one in eight as a reason why they don’t visit more often or what would attract them more frequently. 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To be successful the pub will need to meet a range of different needs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4C28E0F-E9BD-9188-3D9F-37614999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96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7DE4C73-144D-1FCF-2BBF-D1653AE24E88}"/>
              </a:ext>
            </a:extLst>
          </p:cNvPr>
          <p:cNvSpPr txBox="1"/>
          <p:nvPr/>
        </p:nvSpPr>
        <p:spPr>
          <a:xfrm>
            <a:off x="413658" y="925753"/>
            <a:ext cx="6445731" cy="37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Q</a:t>
            </a:r>
            <a:r>
              <a:rPr lang="en-GB" b="1" baseline="0" dirty="0"/>
              <a:t>. What would you like the Waldegrave Arms to offer?</a:t>
            </a:r>
            <a:endParaRPr lang="en-GB" sz="16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87F8CB4-6531-0A11-3FD5-82E73644D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471282"/>
              </p:ext>
            </p:extLst>
          </p:nvPr>
        </p:nvGraphicFramePr>
        <p:xfrm>
          <a:off x="-1970316" y="1115196"/>
          <a:ext cx="10395859" cy="579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683FD0E9-AA39-E4C7-8BF6-F68ADEE8ADDC}"/>
              </a:ext>
            </a:extLst>
          </p:cNvPr>
          <p:cNvSpPr txBox="1"/>
          <p:nvPr/>
        </p:nvSpPr>
        <p:spPr>
          <a:xfrm>
            <a:off x="285870" y="6428077"/>
            <a:ext cx="1995050" cy="2216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Base: All responses (285)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D353D1-DD2D-1CD6-3CA1-EEC4FA702467}"/>
              </a:ext>
            </a:extLst>
          </p:cNvPr>
          <p:cNvSpPr txBox="1"/>
          <p:nvPr/>
        </p:nvSpPr>
        <p:spPr>
          <a:xfrm>
            <a:off x="-1" y="-8709"/>
            <a:ext cx="12192000" cy="78377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People would like to see the Waldegrave Arms involved in a range of village activities and special events as anchor point for the community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9C400-4514-954A-31E8-70236331F8AA}"/>
              </a:ext>
            </a:extLst>
          </p:cNvPr>
          <p:cNvSpPr txBox="1"/>
          <p:nvPr/>
        </p:nvSpPr>
        <p:spPr>
          <a:xfrm>
            <a:off x="8116213" y="920161"/>
            <a:ext cx="3912501" cy="55092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Two in five support a dedicated area for drinkers. But the layout needs to be considered as currently some find the situation with drinkers at the bar off-putting (and in some cases intimidating)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Family friendly: </a:t>
            </a:r>
            <a:r>
              <a:rPr lang="en-GB" sz="1600" dirty="0">
                <a:latin typeface="Century Gothic" panose="020B0502020202020204" pitchFamily="34" charset="0"/>
              </a:rPr>
              <a:t>open comments show the wish that the whole pub is family friendly in it’s approach &amp; attitude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Spontaneous comments include: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Good service (7%)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Dog friendly (inside &amp; out) (4%)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High levels of cleanliness &amp; maintenance (4%)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Well kept, attractive garden with good seating (3%)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Family friendly garden with play equipment (3%)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5636E-6425-E0F2-7B1E-95C757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CE70-C7B8-481F-BB91-7B4310B9374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16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6573</TotalTime>
  <Words>1287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Kent</dc:creator>
  <cp:lastModifiedBy>Naomi Kent</cp:lastModifiedBy>
  <cp:revision>19</cp:revision>
  <cp:lastPrinted>2023-08-14T14:10:38Z</cp:lastPrinted>
  <dcterms:created xsi:type="dcterms:W3CDTF">2023-08-06T07:54:27Z</dcterms:created>
  <dcterms:modified xsi:type="dcterms:W3CDTF">2023-09-03T17:58:05Z</dcterms:modified>
</cp:coreProperties>
</file>